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559675" cy="10691813"/>
  <p:notesSz cx="6858000" cy="9144000"/>
  <p:embeddedFontLst>
    <p:embeddedFont>
      <p:font typeface="M PLUS 1p" panose="020B0600070205080204" charset="-128"/>
      <p:regular r:id="rId4"/>
      <p:bold r:id="rId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3368">
          <p15:clr>
            <a:srgbClr val="A4A3A4"/>
          </p15:clr>
        </p15:guide>
        <p15:guide id="2" pos="2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3216" y="-72"/>
      </p:cViewPr>
      <p:guideLst>
        <p:guide orient="horz" pos="3368"/>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font" Target="fonts/font2.fntdata"/><Relationship Id="rId4" Type="http://schemas.openxmlformats.org/officeDocument/2006/relationships/font" Target="fonts/font1.fntdata"/><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217079" y="685800"/>
            <a:ext cx="2424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72559101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2217738" y="685800"/>
            <a:ext cx="24241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57712" y="1547778"/>
            <a:ext cx="7044600" cy="4266900"/>
          </a:xfrm>
          <a:prstGeom prst="rect">
            <a:avLst/>
          </a:prstGeom>
        </p:spPr>
        <p:txBody>
          <a:bodyPr spcFirstLastPara="1" wrap="square" lIns="91525" tIns="91525" rIns="91525" bIns="915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57705" y="5891409"/>
            <a:ext cx="7044600" cy="1647900"/>
          </a:xfrm>
          <a:prstGeom prst="rect">
            <a:avLst/>
          </a:prstGeom>
        </p:spPr>
        <p:txBody>
          <a:bodyPr spcFirstLastPara="1" wrap="square" lIns="91525" tIns="91525" rIns="91525" bIns="915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004788" y="9693616"/>
            <a:ext cx="453900" cy="818100"/>
          </a:xfrm>
          <a:prstGeom prst="rect">
            <a:avLst/>
          </a:prstGeom>
        </p:spPr>
        <p:txBody>
          <a:bodyPr spcFirstLastPara="1" wrap="square" lIns="91525" tIns="91525" rIns="91525" bIns="915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57705" y="2299346"/>
            <a:ext cx="7044600" cy="4081500"/>
          </a:xfrm>
          <a:prstGeom prst="rect">
            <a:avLst/>
          </a:prstGeom>
        </p:spPr>
        <p:txBody>
          <a:bodyPr spcFirstLastPara="1" wrap="square" lIns="91525" tIns="91525" rIns="91525" bIns="915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57705" y="6552657"/>
            <a:ext cx="7044600" cy="2703600"/>
          </a:xfrm>
          <a:prstGeom prst="rect">
            <a:avLst/>
          </a:prstGeom>
        </p:spPr>
        <p:txBody>
          <a:bodyPr spcFirstLastPara="1" wrap="square" lIns="91525" tIns="91525" rIns="91525" bIns="915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7004788" y="9693616"/>
            <a:ext cx="453900" cy="818100"/>
          </a:xfrm>
          <a:prstGeom prst="rect">
            <a:avLst/>
          </a:prstGeom>
        </p:spPr>
        <p:txBody>
          <a:bodyPr spcFirstLastPara="1" wrap="square" lIns="91525" tIns="91525" rIns="91525" bIns="915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004788" y="9693616"/>
            <a:ext cx="453900" cy="818100"/>
          </a:xfrm>
          <a:prstGeom prst="rect">
            <a:avLst/>
          </a:prstGeom>
        </p:spPr>
        <p:txBody>
          <a:bodyPr spcFirstLastPara="1" wrap="square" lIns="91525" tIns="91525" rIns="91525" bIns="915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57705" y="4471058"/>
            <a:ext cx="7044600" cy="1749300"/>
          </a:xfrm>
          <a:prstGeom prst="rect">
            <a:avLst/>
          </a:prstGeom>
        </p:spPr>
        <p:txBody>
          <a:bodyPr spcFirstLastPara="1" wrap="square" lIns="91525" tIns="91525" rIns="91525" bIns="91525" anchor="ctr" anchorCtr="0">
            <a:noAutofit/>
          </a:bodyPr>
          <a:lstStyle>
            <a:lvl1pPr lvl="0" algn="ctr">
              <a:spcBef>
                <a:spcPts val="0"/>
              </a:spcBef>
              <a:spcAft>
                <a:spcPts val="0"/>
              </a:spcAft>
              <a:buSzPts val="3500"/>
              <a:buNone/>
              <a:defRPr sz="3500"/>
            </a:lvl1pPr>
            <a:lvl2pPr lvl="1" algn="ctr">
              <a:spcBef>
                <a:spcPts val="0"/>
              </a:spcBef>
              <a:spcAft>
                <a:spcPts val="0"/>
              </a:spcAft>
              <a:buSzPts val="3500"/>
              <a:buNone/>
              <a:defRPr sz="3500"/>
            </a:lvl2pPr>
            <a:lvl3pPr lvl="2" algn="ctr">
              <a:spcBef>
                <a:spcPts val="0"/>
              </a:spcBef>
              <a:spcAft>
                <a:spcPts val="0"/>
              </a:spcAft>
              <a:buSzPts val="3500"/>
              <a:buNone/>
              <a:defRPr sz="3500"/>
            </a:lvl3pPr>
            <a:lvl4pPr lvl="3" algn="ctr">
              <a:spcBef>
                <a:spcPts val="0"/>
              </a:spcBef>
              <a:spcAft>
                <a:spcPts val="0"/>
              </a:spcAft>
              <a:buSzPts val="3500"/>
              <a:buNone/>
              <a:defRPr sz="3500"/>
            </a:lvl4pPr>
            <a:lvl5pPr lvl="4" algn="ctr">
              <a:spcBef>
                <a:spcPts val="0"/>
              </a:spcBef>
              <a:spcAft>
                <a:spcPts val="0"/>
              </a:spcAft>
              <a:buSzPts val="3500"/>
              <a:buNone/>
              <a:defRPr sz="3500"/>
            </a:lvl5pPr>
            <a:lvl6pPr lvl="5" algn="ctr">
              <a:spcBef>
                <a:spcPts val="0"/>
              </a:spcBef>
              <a:spcAft>
                <a:spcPts val="0"/>
              </a:spcAft>
              <a:buSzPts val="3500"/>
              <a:buNone/>
              <a:defRPr sz="3500"/>
            </a:lvl6pPr>
            <a:lvl7pPr lvl="6" algn="ctr">
              <a:spcBef>
                <a:spcPts val="0"/>
              </a:spcBef>
              <a:spcAft>
                <a:spcPts val="0"/>
              </a:spcAft>
              <a:buSzPts val="3500"/>
              <a:buNone/>
              <a:defRPr sz="3500"/>
            </a:lvl7pPr>
            <a:lvl8pPr lvl="7" algn="ctr">
              <a:spcBef>
                <a:spcPts val="0"/>
              </a:spcBef>
              <a:spcAft>
                <a:spcPts val="0"/>
              </a:spcAft>
              <a:buSzPts val="3500"/>
              <a:buNone/>
              <a:defRPr sz="3500"/>
            </a:lvl8pPr>
            <a:lvl9pPr lvl="8" algn="ctr">
              <a:spcBef>
                <a:spcPts val="0"/>
              </a:spcBef>
              <a:spcAft>
                <a:spcPts val="0"/>
              </a:spcAft>
              <a:buSzPts val="3500"/>
              <a:buNone/>
              <a:defRPr sz="3500"/>
            </a:lvl9pPr>
          </a:lstStyle>
          <a:p>
            <a:endParaRPr/>
          </a:p>
        </p:txBody>
      </p:sp>
      <p:sp>
        <p:nvSpPr>
          <p:cNvPr id="15" name="Google Shape;15;p3"/>
          <p:cNvSpPr txBox="1">
            <a:spLocks noGrp="1"/>
          </p:cNvSpPr>
          <p:nvPr>
            <p:ph type="sldNum" idx="12"/>
          </p:nvPr>
        </p:nvSpPr>
        <p:spPr>
          <a:xfrm>
            <a:off x="7004788" y="9693616"/>
            <a:ext cx="453900" cy="818100"/>
          </a:xfrm>
          <a:prstGeom prst="rect">
            <a:avLst/>
          </a:prstGeom>
        </p:spPr>
        <p:txBody>
          <a:bodyPr spcFirstLastPara="1" wrap="square" lIns="91525" tIns="91525" rIns="91525" bIns="915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57705" y="925091"/>
            <a:ext cx="7044600" cy="1191000"/>
          </a:xfrm>
          <a:prstGeom prst="rect">
            <a:avLst/>
          </a:prstGeom>
        </p:spPr>
        <p:txBody>
          <a:bodyPr spcFirstLastPara="1" wrap="square" lIns="91525" tIns="91525" rIns="91525" bIns="915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57705" y="2395696"/>
            <a:ext cx="7044600" cy="7101600"/>
          </a:xfrm>
          <a:prstGeom prst="rect">
            <a:avLst/>
          </a:prstGeom>
        </p:spPr>
        <p:txBody>
          <a:bodyPr spcFirstLastPara="1" wrap="square" lIns="91525" tIns="91525" rIns="91525" bIns="915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7004788" y="9693616"/>
            <a:ext cx="453900" cy="818100"/>
          </a:xfrm>
          <a:prstGeom prst="rect">
            <a:avLst/>
          </a:prstGeom>
        </p:spPr>
        <p:txBody>
          <a:bodyPr spcFirstLastPara="1" wrap="square" lIns="91525" tIns="91525" rIns="91525" bIns="915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57705" y="925091"/>
            <a:ext cx="7044600" cy="1191000"/>
          </a:xfrm>
          <a:prstGeom prst="rect">
            <a:avLst/>
          </a:prstGeom>
        </p:spPr>
        <p:txBody>
          <a:bodyPr spcFirstLastPara="1" wrap="square" lIns="91525" tIns="91525" rIns="91525" bIns="915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57705" y="2395696"/>
            <a:ext cx="3307200" cy="7101600"/>
          </a:xfrm>
          <a:prstGeom prst="rect">
            <a:avLst/>
          </a:prstGeom>
        </p:spPr>
        <p:txBody>
          <a:bodyPr spcFirstLastPara="1" wrap="square" lIns="91525" tIns="91525" rIns="91525" bIns="91525" anchor="t" anchorCtr="0">
            <a:noAutofit/>
          </a:bodyPr>
          <a:lstStyle>
            <a:lvl1pPr marL="457200" lvl="0" indent="-317500">
              <a:spcBef>
                <a:spcPts val="0"/>
              </a:spcBef>
              <a:spcAft>
                <a:spcPts val="0"/>
              </a:spcAft>
              <a:buSzPts val="1400"/>
              <a:buChar char="●"/>
              <a:defRPr sz="1400"/>
            </a:lvl1pPr>
            <a:lvl2pPr marL="914400" lvl="1" indent="-298450">
              <a:spcBef>
                <a:spcPts val="1600"/>
              </a:spcBef>
              <a:spcAft>
                <a:spcPts val="0"/>
              </a:spcAft>
              <a:buSzPts val="1100"/>
              <a:buChar char="○"/>
              <a:defRPr sz="1100"/>
            </a:lvl2pPr>
            <a:lvl3pPr marL="1371600" lvl="2" indent="-298450">
              <a:spcBef>
                <a:spcPts val="1600"/>
              </a:spcBef>
              <a:spcAft>
                <a:spcPts val="0"/>
              </a:spcAft>
              <a:buSzPts val="1100"/>
              <a:buChar char="■"/>
              <a:defRPr sz="1100"/>
            </a:lvl3pPr>
            <a:lvl4pPr marL="1828800" lvl="3" indent="-298450">
              <a:spcBef>
                <a:spcPts val="1600"/>
              </a:spcBef>
              <a:spcAft>
                <a:spcPts val="0"/>
              </a:spcAft>
              <a:buSzPts val="1100"/>
              <a:buChar char="●"/>
              <a:defRPr sz="1100"/>
            </a:lvl4pPr>
            <a:lvl5pPr marL="2286000" lvl="4" indent="-298450">
              <a:spcBef>
                <a:spcPts val="1600"/>
              </a:spcBef>
              <a:spcAft>
                <a:spcPts val="0"/>
              </a:spcAft>
              <a:buSzPts val="1100"/>
              <a:buChar char="○"/>
              <a:defRPr sz="1100"/>
            </a:lvl5pPr>
            <a:lvl6pPr marL="2743200" lvl="5" indent="-298450">
              <a:spcBef>
                <a:spcPts val="1600"/>
              </a:spcBef>
              <a:spcAft>
                <a:spcPts val="0"/>
              </a:spcAft>
              <a:buSzPts val="1100"/>
              <a:buChar char="■"/>
              <a:defRPr sz="1100"/>
            </a:lvl6pPr>
            <a:lvl7pPr marL="3200400" lvl="6" indent="-298450">
              <a:spcBef>
                <a:spcPts val="1600"/>
              </a:spcBef>
              <a:spcAft>
                <a:spcPts val="0"/>
              </a:spcAft>
              <a:buSzPts val="1100"/>
              <a:buChar char="●"/>
              <a:defRPr sz="1100"/>
            </a:lvl7pPr>
            <a:lvl8pPr marL="3657600" lvl="7" indent="-298450">
              <a:spcBef>
                <a:spcPts val="1600"/>
              </a:spcBef>
              <a:spcAft>
                <a:spcPts val="0"/>
              </a:spcAft>
              <a:buSzPts val="1100"/>
              <a:buChar char="○"/>
              <a:defRPr sz="1100"/>
            </a:lvl8pPr>
            <a:lvl9pPr marL="4114800" lvl="8" indent="-298450">
              <a:spcBef>
                <a:spcPts val="1600"/>
              </a:spcBef>
              <a:spcAft>
                <a:spcPts val="1600"/>
              </a:spcAft>
              <a:buSzPts val="1100"/>
              <a:buChar char="■"/>
              <a:defRPr sz="1100"/>
            </a:lvl9pPr>
          </a:lstStyle>
          <a:p>
            <a:endParaRPr/>
          </a:p>
        </p:txBody>
      </p:sp>
      <p:sp>
        <p:nvSpPr>
          <p:cNvPr id="23" name="Google Shape;23;p5"/>
          <p:cNvSpPr txBox="1">
            <a:spLocks noGrp="1"/>
          </p:cNvSpPr>
          <p:nvPr>
            <p:ph type="body" idx="2"/>
          </p:nvPr>
        </p:nvSpPr>
        <p:spPr>
          <a:xfrm>
            <a:off x="3995291" y="2395696"/>
            <a:ext cx="3307200" cy="7101600"/>
          </a:xfrm>
          <a:prstGeom prst="rect">
            <a:avLst/>
          </a:prstGeom>
        </p:spPr>
        <p:txBody>
          <a:bodyPr spcFirstLastPara="1" wrap="square" lIns="91525" tIns="91525" rIns="91525" bIns="91525" anchor="t" anchorCtr="0">
            <a:noAutofit/>
          </a:bodyPr>
          <a:lstStyle>
            <a:lvl1pPr marL="457200" lvl="0" indent="-317500">
              <a:spcBef>
                <a:spcPts val="0"/>
              </a:spcBef>
              <a:spcAft>
                <a:spcPts val="0"/>
              </a:spcAft>
              <a:buSzPts val="1400"/>
              <a:buChar char="●"/>
              <a:defRPr sz="1400"/>
            </a:lvl1pPr>
            <a:lvl2pPr marL="914400" lvl="1" indent="-298450">
              <a:spcBef>
                <a:spcPts val="1600"/>
              </a:spcBef>
              <a:spcAft>
                <a:spcPts val="0"/>
              </a:spcAft>
              <a:buSzPts val="1100"/>
              <a:buChar char="○"/>
              <a:defRPr sz="1100"/>
            </a:lvl2pPr>
            <a:lvl3pPr marL="1371600" lvl="2" indent="-298450">
              <a:spcBef>
                <a:spcPts val="1600"/>
              </a:spcBef>
              <a:spcAft>
                <a:spcPts val="0"/>
              </a:spcAft>
              <a:buSzPts val="1100"/>
              <a:buChar char="■"/>
              <a:defRPr sz="1100"/>
            </a:lvl3pPr>
            <a:lvl4pPr marL="1828800" lvl="3" indent="-298450">
              <a:spcBef>
                <a:spcPts val="1600"/>
              </a:spcBef>
              <a:spcAft>
                <a:spcPts val="0"/>
              </a:spcAft>
              <a:buSzPts val="1100"/>
              <a:buChar char="●"/>
              <a:defRPr sz="1100"/>
            </a:lvl4pPr>
            <a:lvl5pPr marL="2286000" lvl="4" indent="-298450">
              <a:spcBef>
                <a:spcPts val="1600"/>
              </a:spcBef>
              <a:spcAft>
                <a:spcPts val="0"/>
              </a:spcAft>
              <a:buSzPts val="1100"/>
              <a:buChar char="○"/>
              <a:defRPr sz="1100"/>
            </a:lvl5pPr>
            <a:lvl6pPr marL="2743200" lvl="5" indent="-298450">
              <a:spcBef>
                <a:spcPts val="1600"/>
              </a:spcBef>
              <a:spcAft>
                <a:spcPts val="0"/>
              </a:spcAft>
              <a:buSzPts val="1100"/>
              <a:buChar char="■"/>
              <a:defRPr sz="1100"/>
            </a:lvl6pPr>
            <a:lvl7pPr marL="3200400" lvl="6" indent="-298450">
              <a:spcBef>
                <a:spcPts val="1600"/>
              </a:spcBef>
              <a:spcAft>
                <a:spcPts val="0"/>
              </a:spcAft>
              <a:buSzPts val="1100"/>
              <a:buChar char="●"/>
              <a:defRPr sz="1100"/>
            </a:lvl7pPr>
            <a:lvl8pPr marL="3657600" lvl="7" indent="-298450">
              <a:spcBef>
                <a:spcPts val="1600"/>
              </a:spcBef>
              <a:spcAft>
                <a:spcPts val="0"/>
              </a:spcAft>
              <a:buSzPts val="1100"/>
              <a:buChar char="○"/>
              <a:defRPr sz="1100"/>
            </a:lvl8pPr>
            <a:lvl9pPr marL="4114800" lvl="8" indent="-298450">
              <a:spcBef>
                <a:spcPts val="1600"/>
              </a:spcBef>
              <a:spcAft>
                <a:spcPts val="1600"/>
              </a:spcAft>
              <a:buSzPts val="1100"/>
              <a:buChar char="■"/>
              <a:defRPr sz="1100"/>
            </a:lvl9pPr>
          </a:lstStyle>
          <a:p>
            <a:endParaRPr/>
          </a:p>
        </p:txBody>
      </p:sp>
      <p:sp>
        <p:nvSpPr>
          <p:cNvPr id="24" name="Google Shape;24;p5"/>
          <p:cNvSpPr txBox="1">
            <a:spLocks noGrp="1"/>
          </p:cNvSpPr>
          <p:nvPr>
            <p:ph type="sldNum" idx="12"/>
          </p:nvPr>
        </p:nvSpPr>
        <p:spPr>
          <a:xfrm>
            <a:off x="7004788" y="9693616"/>
            <a:ext cx="453900" cy="818100"/>
          </a:xfrm>
          <a:prstGeom prst="rect">
            <a:avLst/>
          </a:prstGeom>
        </p:spPr>
        <p:txBody>
          <a:bodyPr spcFirstLastPara="1" wrap="square" lIns="91525" tIns="91525" rIns="91525" bIns="915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57705" y="925091"/>
            <a:ext cx="7044600" cy="1191000"/>
          </a:xfrm>
          <a:prstGeom prst="rect">
            <a:avLst/>
          </a:prstGeom>
        </p:spPr>
        <p:txBody>
          <a:bodyPr spcFirstLastPara="1" wrap="square" lIns="91525" tIns="91525" rIns="91525" bIns="915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004788" y="9693616"/>
            <a:ext cx="453900" cy="818100"/>
          </a:xfrm>
          <a:prstGeom prst="rect">
            <a:avLst/>
          </a:prstGeom>
        </p:spPr>
        <p:txBody>
          <a:bodyPr spcFirstLastPara="1" wrap="square" lIns="91525" tIns="91525" rIns="91525" bIns="915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57705" y="1154948"/>
            <a:ext cx="2321700" cy="1570800"/>
          </a:xfrm>
          <a:prstGeom prst="rect">
            <a:avLst/>
          </a:prstGeom>
        </p:spPr>
        <p:txBody>
          <a:bodyPr spcFirstLastPara="1" wrap="square" lIns="91525" tIns="91525" rIns="91525" bIns="915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57705" y="2888617"/>
            <a:ext cx="2321700" cy="6609000"/>
          </a:xfrm>
          <a:prstGeom prst="rect">
            <a:avLst/>
          </a:prstGeom>
        </p:spPr>
        <p:txBody>
          <a:bodyPr spcFirstLastPara="1" wrap="square" lIns="91525" tIns="91525" rIns="91525" bIns="91525" anchor="t" anchorCtr="0">
            <a:noAutofit/>
          </a:bodyPr>
          <a:lstStyle>
            <a:lvl1pPr marL="457200" lvl="0" indent="-298450">
              <a:spcBef>
                <a:spcPts val="0"/>
              </a:spcBef>
              <a:spcAft>
                <a:spcPts val="0"/>
              </a:spcAft>
              <a:buSzPts val="1100"/>
              <a:buChar char="●"/>
              <a:defRPr sz="1100"/>
            </a:lvl1pPr>
            <a:lvl2pPr marL="914400" lvl="1" indent="-298450">
              <a:spcBef>
                <a:spcPts val="1600"/>
              </a:spcBef>
              <a:spcAft>
                <a:spcPts val="0"/>
              </a:spcAft>
              <a:buSzPts val="1100"/>
              <a:buChar char="○"/>
              <a:defRPr sz="1100"/>
            </a:lvl2pPr>
            <a:lvl3pPr marL="1371600" lvl="2" indent="-298450">
              <a:spcBef>
                <a:spcPts val="1600"/>
              </a:spcBef>
              <a:spcAft>
                <a:spcPts val="0"/>
              </a:spcAft>
              <a:buSzPts val="1100"/>
              <a:buChar char="■"/>
              <a:defRPr sz="1100"/>
            </a:lvl3pPr>
            <a:lvl4pPr marL="1828800" lvl="3" indent="-298450">
              <a:spcBef>
                <a:spcPts val="1600"/>
              </a:spcBef>
              <a:spcAft>
                <a:spcPts val="0"/>
              </a:spcAft>
              <a:buSzPts val="1100"/>
              <a:buChar char="●"/>
              <a:defRPr sz="1100"/>
            </a:lvl4pPr>
            <a:lvl5pPr marL="2286000" lvl="4" indent="-298450">
              <a:spcBef>
                <a:spcPts val="1600"/>
              </a:spcBef>
              <a:spcAft>
                <a:spcPts val="0"/>
              </a:spcAft>
              <a:buSzPts val="1100"/>
              <a:buChar char="○"/>
              <a:defRPr sz="1100"/>
            </a:lvl5pPr>
            <a:lvl6pPr marL="2743200" lvl="5" indent="-298450">
              <a:spcBef>
                <a:spcPts val="1600"/>
              </a:spcBef>
              <a:spcAft>
                <a:spcPts val="0"/>
              </a:spcAft>
              <a:buSzPts val="1100"/>
              <a:buChar char="■"/>
              <a:defRPr sz="1100"/>
            </a:lvl6pPr>
            <a:lvl7pPr marL="3200400" lvl="6" indent="-298450">
              <a:spcBef>
                <a:spcPts val="1600"/>
              </a:spcBef>
              <a:spcAft>
                <a:spcPts val="0"/>
              </a:spcAft>
              <a:buSzPts val="1100"/>
              <a:buChar char="●"/>
              <a:defRPr sz="1100"/>
            </a:lvl7pPr>
            <a:lvl8pPr marL="3657600" lvl="7" indent="-298450">
              <a:spcBef>
                <a:spcPts val="1600"/>
              </a:spcBef>
              <a:spcAft>
                <a:spcPts val="0"/>
              </a:spcAft>
              <a:buSzPts val="1100"/>
              <a:buChar char="○"/>
              <a:defRPr sz="1100"/>
            </a:lvl8pPr>
            <a:lvl9pPr marL="4114800" lvl="8" indent="-298450">
              <a:spcBef>
                <a:spcPts val="1600"/>
              </a:spcBef>
              <a:spcAft>
                <a:spcPts val="1600"/>
              </a:spcAft>
              <a:buSzPts val="1100"/>
              <a:buChar char="■"/>
              <a:defRPr sz="1100"/>
            </a:lvl9pPr>
          </a:lstStyle>
          <a:p>
            <a:endParaRPr/>
          </a:p>
        </p:txBody>
      </p:sp>
      <p:sp>
        <p:nvSpPr>
          <p:cNvPr id="31" name="Google Shape;31;p7"/>
          <p:cNvSpPr txBox="1">
            <a:spLocks noGrp="1"/>
          </p:cNvSpPr>
          <p:nvPr>
            <p:ph type="sldNum" idx="12"/>
          </p:nvPr>
        </p:nvSpPr>
        <p:spPr>
          <a:xfrm>
            <a:off x="7004788" y="9693616"/>
            <a:ext cx="453900" cy="818100"/>
          </a:xfrm>
          <a:prstGeom prst="rect">
            <a:avLst/>
          </a:prstGeom>
        </p:spPr>
        <p:txBody>
          <a:bodyPr spcFirstLastPara="1" wrap="square" lIns="91525" tIns="91525" rIns="91525" bIns="915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05325" y="935745"/>
            <a:ext cx="5264700" cy="8504400"/>
          </a:xfrm>
          <a:prstGeom prst="rect">
            <a:avLst/>
          </a:prstGeom>
        </p:spPr>
        <p:txBody>
          <a:bodyPr spcFirstLastPara="1" wrap="square" lIns="91525" tIns="91525" rIns="91525" bIns="915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004788" y="9693616"/>
            <a:ext cx="453900" cy="818100"/>
          </a:xfrm>
          <a:prstGeom prst="rect">
            <a:avLst/>
          </a:prstGeom>
        </p:spPr>
        <p:txBody>
          <a:bodyPr spcFirstLastPara="1" wrap="square" lIns="91525" tIns="91525" rIns="91525" bIns="915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spcFirstLastPara="1" wrap="square" lIns="91525" tIns="91525" rIns="91525" bIns="915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19508" y="2563450"/>
            <a:ext cx="3344400" cy="3081300"/>
          </a:xfrm>
          <a:prstGeom prst="rect">
            <a:avLst/>
          </a:prstGeom>
        </p:spPr>
        <p:txBody>
          <a:bodyPr spcFirstLastPara="1" wrap="square" lIns="91525" tIns="91525" rIns="91525" bIns="91525" anchor="b" anchorCtr="0">
            <a:noAutofit/>
          </a:bodyPr>
          <a:lstStyle>
            <a:lvl1pPr lvl="0" algn="ctr">
              <a:spcBef>
                <a:spcPts val="0"/>
              </a:spcBef>
              <a:spcAft>
                <a:spcPts val="0"/>
              </a:spcAft>
              <a:buSzPts val="4300"/>
              <a:buNone/>
              <a:defRPr sz="4300"/>
            </a:lvl1pPr>
            <a:lvl2pPr lvl="1" algn="ctr">
              <a:spcBef>
                <a:spcPts val="0"/>
              </a:spcBef>
              <a:spcAft>
                <a:spcPts val="0"/>
              </a:spcAft>
              <a:buSzPts val="4300"/>
              <a:buNone/>
              <a:defRPr sz="4300"/>
            </a:lvl2pPr>
            <a:lvl3pPr lvl="2" algn="ctr">
              <a:spcBef>
                <a:spcPts val="0"/>
              </a:spcBef>
              <a:spcAft>
                <a:spcPts val="0"/>
              </a:spcAft>
              <a:buSzPts val="4300"/>
              <a:buNone/>
              <a:defRPr sz="4300"/>
            </a:lvl3pPr>
            <a:lvl4pPr lvl="3" algn="ctr">
              <a:spcBef>
                <a:spcPts val="0"/>
              </a:spcBef>
              <a:spcAft>
                <a:spcPts val="0"/>
              </a:spcAft>
              <a:buSzPts val="4300"/>
              <a:buNone/>
              <a:defRPr sz="4300"/>
            </a:lvl4pPr>
            <a:lvl5pPr lvl="4" algn="ctr">
              <a:spcBef>
                <a:spcPts val="0"/>
              </a:spcBef>
              <a:spcAft>
                <a:spcPts val="0"/>
              </a:spcAft>
              <a:buSzPts val="4300"/>
              <a:buNone/>
              <a:defRPr sz="4300"/>
            </a:lvl5pPr>
            <a:lvl6pPr lvl="5" algn="ctr">
              <a:spcBef>
                <a:spcPts val="0"/>
              </a:spcBef>
              <a:spcAft>
                <a:spcPts val="0"/>
              </a:spcAft>
              <a:buSzPts val="4300"/>
              <a:buNone/>
              <a:defRPr sz="4300"/>
            </a:lvl6pPr>
            <a:lvl7pPr lvl="6" algn="ctr">
              <a:spcBef>
                <a:spcPts val="0"/>
              </a:spcBef>
              <a:spcAft>
                <a:spcPts val="0"/>
              </a:spcAft>
              <a:buSzPts val="4300"/>
              <a:buNone/>
              <a:defRPr sz="4300"/>
            </a:lvl7pPr>
            <a:lvl8pPr lvl="7" algn="ctr">
              <a:spcBef>
                <a:spcPts val="0"/>
              </a:spcBef>
              <a:spcAft>
                <a:spcPts val="0"/>
              </a:spcAft>
              <a:buSzPts val="4300"/>
              <a:buNone/>
              <a:defRPr sz="4300"/>
            </a:lvl8pPr>
            <a:lvl9pPr lvl="8" algn="ctr">
              <a:spcBef>
                <a:spcPts val="0"/>
              </a:spcBef>
              <a:spcAft>
                <a:spcPts val="0"/>
              </a:spcAft>
              <a:buSzPts val="4300"/>
              <a:buNone/>
              <a:defRPr sz="4300"/>
            </a:lvl9pPr>
          </a:lstStyle>
          <a:p>
            <a:endParaRPr/>
          </a:p>
        </p:txBody>
      </p:sp>
      <p:sp>
        <p:nvSpPr>
          <p:cNvPr id="38" name="Google Shape;38;p9"/>
          <p:cNvSpPr txBox="1">
            <a:spLocks noGrp="1"/>
          </p:cNvSpPr>
          <p:nvPr>
            <p:ph type="subTitle" idx="1"/>
          </p:nvPr>
        </p:nvSpPr>
        <p:spPr>
          <a:xfrm>
            <a:off x="219508" y="5826865"/>
            <a:ext cx="3344400" cy="2567700"/>
          </a:xfrm>
          <a:prstGeom prst="rect">
            <a:avLst/>
          </a:prstGeom>
        </p:spPr>
        <p:txBody>
          <a:bodyPr spcFirstLastPara="1" wrap="square" lIns="91525" tIns="91525" rIns="91525" bIns="915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083839" y="1505164"/>
            <a:ext cx="3172200" cy="7681200"/>
          </a:xfrm>
          <a:prstGeom prst="rect">
            <a:avLst/>
          </a:prstGeom>
        </p:spPr>
        <p:txBody>
          <a:bodyPr spcFirstLastPara="1" wrap="square" lIns="91525" tIns="91525" rIns="91525" bIns="915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7004788" y="9693616"/>
            <a:ext cx="453900" cy="818100"/>
          </a:xfrm>
          <a:prstGeom prst="rect">
            <a:avLst/>
          </a:prstGeom>
        </p:spPr>
        <p:txBody>
          <a:bodyPr spcFirstLastPara="1" wrap="square" lIns="91525" tIns="91525" rIns="91525" bIns="915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57705" y="8794266"/>
            <a:ext cx="4959600" cy="1258500"/>
          </a:xfrm>
          <a:prstGeom prst="rect">
            <a:avLst/>
          </a:prstGeom>
        </p:spPr>
        <p:txBody>
          <a:bodyPr spcFirstLastPara="1" wrap="square" lIns="91525" tIns="91525" rIns="91525" bIns="915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004788" y="9693616"/>
            <a:ext cx="453900" cy="818100"/>
          </a:xfrm>
          <a:prstGeom prst="rect">
            <a:avLst/>
          </a:prstGeom>
        </p:spPr>
        <p:txBody>
          <a:bodyPr spcFirstLastPara="1" wrap="square" lIns="91525" tIns="91525" rIns="91525" bIns="915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57705" y="925091"/>
            <a:ext cx="7044600" cy="1191000"/>
          </a:xfrm>
          <a:prstGeom prst="rect">
            <a:avLst/>
          </a:prstGeom>
          <a:noFill/>
          <a:ln>
            <a:noFill/>
          </a:ln>
        </p:spPr>
        <p:txBody>
          <a:bodyPr spcFirstLastPara="1" wrap="square" lIns="91525" tIns="91525" rIns="91525" bIns="915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57705" y="2395696"/>
            <a:ext cx="7044600" cy="7101600"/>
          </a:xfrm>
          <a:prstGeom prst="rect">
            <a:avLst/>
          </a:prstGeom>
          <a:noFill/>
          <a:ln>
            <a:noFill/>
          </a:ln>
        </p:spPr>
        <p:txBody>
          <a:bodyPr spcFirstLastPara="1" wrap="square" lIns="91525" tIns="91525" rIns="91525" bIns="915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sz="1400">
                <a:solidFill>
                  <a:schemeClr val="dk2"/>
                </a:solidFill>
              </a:defRPr>
            </a:lvl2pPr>
            <a:lvl3pPr marL="1371600" lvl="2" indent="-317500">
              <a:lnSpc>
                <a:spcPct val="115000"/>
              </a:lnSpc>
              <a:spcBef>
                <a:spcPts val="1600"/>
              </a:spcBef>
              <a:spcAft>
                <a:spcPts val="0"/>
              </a:spcAft>
              <a:buClr>
                <a:schemeClr val="dk2"/>
              </a:buClr>
              <a:buSzPts val="1400"/>
              <a:buChar char="■"/>
              <a:defRPr sz="1400">
                <a:solidFill>
                  <a:schemeClr val="dk2"/>
                </a:solidFill>
              </a:defRPr>
            </a:lvl3pPr>
            <a:lvl4pPr marL="1828800" lvl="3" indent="-317500">
              <a:lnSpc>
                <a:spcPct val="115000"/>
              </a:lnSpc>
              <a:spcBef>
                <a:spcPts val="1600"/>
              </a:spcBef>
              <a:spcAft>
                <a:spcPts val="0"/>
              </a:spcAft>
              <a:buClr>
                <a:schemeClr val="dk2"/>
              </a:buClr>
              <a:buSzPts val="1400"/>
              <a:buChar char="●"/>
              <a:defRPr sz="1400">
                <a:solidFill>
                  <a:schemeClr val="dk2"/>
                </a:solidFill>
              </a:defRPr>
            </a:lvl4pPr>
            <a:lvl5pPr marL="2286000" lvl="4" indent="-317500">
              <a:lnSpc>
                <a:spcPct val="115000"/>
              </a:lnSpc>
              <a:spcBef>
                <a:spcPts val="1600"/>
              </a:spcBef>
              <a:spcAft>
                <a:spcPts val="0"/>
              </a:spcAft>
              <a:buClr>
                <a:schemeClr val="dk2"/>
              </a:buClr>
              <a:buSzPts val="1400"/>
              <a:buChar char="○"/>
              <a:defRPr sz="1400">
                <a:solidFill>
                  <a:schemeClr val="dk2"/>
                </a:solidFill>
              </a:defRPr>
            </a:lvl5pPr>
            <a:lvl6pPr marL="2743200" lvl="5" indent="-317500">
              <a:lnSpc>
                <a:spcPct val="115000"/>
              </a:lnSpc>
              <a:spcBef>
                <a:spcPts val="1600"/>
              </a:spcBef>
              <a:spcAft>
                <a:spcPts val="0"/>
              </a:spcAft>
              <a:buClr>
                <a:schemeClr val="dk2"/>
              </a:buClr>
              <a:buSzPts val="1400"/>
              <a:buChar char="■"/>
              <a:defRPr sz="1400">
                <a:solidFill>
                  <a:schemeClr val="dk2"/>
                </a:solidFill>
              </a:defRPr>
            </a:lvl6pPr>
            <a:lvl7pPr marL="3200400" lvl="6" indent="-317500">
              <a:lnSpc>
                <a:spcPct val="115000"/>
              </a:lnSpc>
              <a:spcBef>
                <a:spcPts val="1600"/>
              </a:spcBef>
              <a:spcAft>
                <a:spcPts val="0"/>
              </a:spcAft>
              <a:buClr>
                <a:schemeClr val="dk2"/>
              </a:buClr>
              <a:buSzPts val="1400"/>
              <a:buChar char="●"/>
              <a:defRPr sz="1400">
                <a:solidFill>
                  <a:schemeClr val="dk2"/>
                </a:solidFill>
              </a:defRPr>
            </a:lvl7pPr>
            <a:lvl8pPr marL="3657600" lvl="7" indent="-317500">
              <a:lnSpc>
                <a:spcPct val="115000"/>
              </a:lnSpc>
              <a:spcBef>
                <a:spcPts val="1600"/>
              </a:spcBef>
              <a:spcAft>
                <a:spcPts val="0"/>
              </a:spcAft>
              <a:buClr>
                <a:schemeClr val="dk2"/>
              </a:buClr>
              <a:buSzPts val="1400"/>
              <a:buChar char="○"/>
              <a:defRPr sz="1400">
                <a:solidFill>
                  <a:schemeClr val="dk2"/>
                </a:solidFill>
              </a:defRPr>
            </a:lvl8pPr>
            <a:lvl9pPr marL="4114800" lvl="8" indent="-317500">
              <a:lnSpc>
                <a:spcPct val="115000"/>
              </a:lnSpc>
              <a:spcBef>
                <a:spcPts val="1600"/>
              </a:spcBef>
              <a:spcAft>
                <a:spcPts val="1600"/>
              </a:spcAft>
              <a:buClr>
                <a:schemeClr val="dk2"/>
              </a:buClr>
              <a:buSzPts val="1400"/>
              <a:buChar char="■"/>
              <a:defRPr sz="1400">
                <a:solidFill>
                  <a:schemeClr val="dk2"/>
                </a:solidFill>
              </a:defRPr>
            </a:lvl9pPr>
          </a:lstStyle>
          <a:p>
            <a:endParaRPr/>
          </a:p>
        </p:txBody>
      </p:sp>
      <p:sp>
        <p:nvSpPr>
          <p:cNvPr id="8" name="Google Shape;8;p1"/>
          <p:cNvSpPr txBox="1">
            <a:spLocks noGrp="1"/>
          </p:cNvSpPr>
          <p:nvPr>
            <p:ph type="sldNum" idx="12"/>
          </p:nvPr>
        </p:nvSpPr>
        <p:spPr>
          <a:xfrm>
            <a:off x="7004788" y="9693616"/>
            <a:ext cx="453900" cy="818100"/>
          </a:xfrm>
          <a:prstGeom prst="rect">
            <a:avLst/>
          </a:prstGeom>
          <a:noFill/>
          <a:ln>
            <a:noFill/>
          </a:ln>
        </p:spPr>
        <p:txBody>
          <a:bodyPr spcFirstLastPara="1" wrap="square" lIns="91525" tIns="91525" rIns="91525" bIns="915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ja"/>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0" y="9817200"/>
            <a:ext cx="7559675" cy="874800"/>
          </a:xfrm>
          <a:prstGeom prst="rect">
            <a:avLst/>
          </a:prstGeom>
          <a:solidFill>
            <a:schemeClr val="accent3">
              <a:lumMod val="20000"/>
              <a:lumOff val="80000"/>
            </a:schemeClr>
          </a:solidFill>
          <a:ln>
            <a:noFill/>
          </a:ln>
        </p:spPr>
        <p:txBody>
          <a:bodyPr spcFirstLastPara="1" wrap="square" lIns="91525" tIns="91525" rIns="91525" bIns="91525" anchor="ctr" anchorCtr="0">
            <a:noAutofit/>
          </a:bodyPr>
          <a:lstStyle/>
          <a:p>
            <a:pPr marL="0" lvl="0" indent="0" algn="ctr" rtl="0">
              <a:spcBef>
                <a:spcPts val="0"/>
              </a:spcBef>
              <a:spcAft>
                <a:spcPts val="0"/>
              </a:spcAft>
              <a:buNone/>
            </a:pPr>
            <a:endParaRPr sz="3600" b="1" dirty="0">
              <a:solidFill>
                <a:srgbClr val="FFFFFF"/>
              </a:solidFill>
              <a:latin typeface="M PLUS 1p"/>
              <a:ea typeface="M PLUS 1p"/>
              <a:cs typeface="M PLUS 1p"/>
              <a:sym typeface="M PLUS 1p"/>
            </a:endParaRPr>
          </a:p>
        </p:txBody>
      </p:sp>
      <p:sp>
        <p:nvSpPr>
          <p:cNvPr id="55" name="Google Shape;55;p13"/>
          <p:cNvSpPr txBox="1"/>
          <p:nvPr/>
        </p:nvSpPr>
        <p:spPr>
          <a:xfrm>
            <a:off x="0" y="316200"/>
            <a:ext cx="7908300" cy="634200"/>
          </a:xfrm>
          <a:prstGeom prst="rect">
            <a:avLst/>
          </a:prstGeom>
          <a:noFill/>
          <a:ln>
            <a:noFill/>
          </a:ln>
        </p:spPr>
        <p:txBody>
          <a:bodyPr spcFirstLastPara="1" wrap="square" lIns="91525" tIns="91525" rIns="91525" bIns="91525" anchor="ctr" anchorCtr="0">
            <a:noAutofit/>
          </a:bodyPr>
          <a:lstStyle/>
          <a:p>
            <a:pPr marL="0" marR="254000" lvl="0" indent="0" algn="ctr" rtl="0">
              <a:lnSpc>
                <a:spcPct val="100000"/>
              </a:lnSpc>
              <a:spcBef>
                <a:spcPts val="0"/>
              </a:spcBef>
              <a:spcAft>
                <a:spcPts val="0"/>
              </a:spcAft>
              <a:buClr>
                <a:schemeClr val="dk1"/>
              </a:buClr>
              <a:buSzPts val="1600"/>
              <a:buFont typeface="Arial"/>
              <a:buNone/>
            </a:pPr>
            <a:r>
              <a:rPr lang="ja" sz="3600" b="1">
                <a:latin typeface="M PLUS 1p"/>
                <a:ea typeface="M PLUS 1p"/>
                <a:cs typeface="M PLUS 1p"/>
                <a:sym typeface="M PLUS 1p"/>
              </a:rPr>
              <a:t>個人情報に関する基本方針</a:t>
            </a:r>
            <a:endParaRPr sz="3600">
              <a:latin typeface="M PLUS 1p"/>
              <a:ea typeface="M PLUS 1p"/>
              <a:cs typeface="M PLUS 1p"/>
              <a:sym typeface="M PLUS 1p"/>
            </a:endParaRPr>
          </a:p>
        </p:txBody>
      </p:sp>
      <p:sp>
        <p:nvSpPr>
          <p:cNvPr id="56" name="Google Shape;56;p13"/>
          <p:cNvSpPr txBox="1"/>
          <p:nvPr/>
        </p:nvSpPr>
        <p:spPr>
          <a:xfrm>
            <a:off x="266100" y="3339150"/>
            <a:ext cx="7027800" cy="5771700"/>
          </a:xfrm>
          <a:prstGeom prst="rect">
            <a:avLst/>
          </a:prstGeom>
          <a:noFill/>
          <a:ln>
            <a:noFill/>
          </a:ln>
        </p:spPr>
        <p:txBody>
          <a:bodyPr spcFirstLastPara="1" wrap="square" lIns="129575" tIns="129575" rIns="129575" bIns="129575" anchor="t" anchorCtr="0">
            <a:noAutofit/>
          </a:bodyPr>
          <a:lstStyle/>
          <a:p>
            <a:pPr marL="0" lvl="0" indent="0" algn="l" rtl="0">
              <a:lnSpc>
                <a:spcPct val="100000"/>
              </a:lnSpc>
              <a:spcBef>
                <a:spcPts val="0"/>
              </a:spcBef>
              <a:spcAft>
                <a:spcPts val="0"/>
              </a:spcAft>
              <a:buNone/>
            </a:pPr>
            <a:r>
              <a:rPr lang="ja" sz="1800" b="1" dirty="0">
                <a:latin typeface="M PLUS 1p"/>
                <a:ea typeface="M PLUS 1p"/>
                <a:cs typeface="M PLUS 1p"/>
                <a:sym typeface="M PLUS 1p"/>
              </a:rPr>
              <a:t>具体的な取り組み</a:t>
            </a:r>
            <a:r>
              <a:rPr lang="ja" sz="1800" dirty="0">
                <a:latin typeface="M PLUS 1p"/>
                <a:ea typeface="M PLUS 1p"/>
                <a:cs typeface="M PLUS 1p"/>
                <a:sym typeface="M PLUS 1p"/>
              </a:rPr>
              <a:t> </a:t>
            </a:r>
            <a:endParaRPr sz="1800" dirty="0">
              <a:latin typeface="M PLUS 1p"/>
              <a:ea typeface="M PLUS 1p"/>
              <a:cs typeface="M PLUS 1p"/>
              <a:sym typeface="M PLUS 1p"/>
            </a:endParaRPr>
          </a:p>
          <a:p>
            <a:pPr marL="0" lvl="0" indent="0" algn="l" rtl="0">
              <a:lnSpc>
                <a:spcPct val="100000"/>
              </a:lnSpc>
              <a:spcBef>
                <a:spcPts val="0"/>
              </a:spcBef>
              <a:spcAft>
                <a:spcPts val="0"/>
              </a:spcAft>
              <a:buNone/>
            </a:pPr>
            <a:endParaRPr sz="1200" dirty="0">
              <a:solidFill>
                <a:schemeClr val="dk1"/>
              </a:solidFill>
              <a:latin typeface="M PLUS 1p"/>
              <a:ea typeface="M PLUS 1p"/>
              <a:cs typeface="M PLUS 1p"/>
              <a:sym typeface="M PLUS 1p"/>
            </a:endParaRPr>
          </a:p>
          <a:p>
            <a:pPr marL="0" marR="203200" lvl="0" indent="0" algn="just" rtl="0">
              <a:lnSpc>
                <a:spcPct val="100000"/>
              </a:lnSpc>
              <a:spcBef>
                <a:spcPts val="0"/>
              </a:spcBef>
              <a:spcAft>
                <a:spcPts val="0"/>
              </a:spcAft>
              <a:buClr>
                <a:schemeClr val="dk1"/>
              </a:buClr>
              <a:buSzPts val="1600"/>
              <a:buFont typeface="Arial"/>
              <a:buNone/>
            </a:pPr>
            <a:r>
              <a:rPr lang="ja" sz="1200" b="1" dirty="0">
                <a:solidFill>
                  <a:srgbClr val="165E83"/>
                </a:solidFill>
                <a:latin typeface="M PLUS 1p"/>
                <a:ea typeface="M PLUS 1p"/>
                <a:cs typeface="M PLUS 1p"/>
                <a:sym typeface="M PLUS 1p"/>
              </a:rPr>
              <a:t>当薬局は、皆様の個人情報を適切に取り扱うために、次の事項を実施します。</a:t>
            </a:r>
            <a:r>
              <a:rPr lang="ja" sz="1200" dirty="0">
                <a:solidFill>
                  <a:srgbClr val="165E83"/>
                </a:solidFill>
                <a:latin typeface="M PLUS 1p"/>
                <a:ea typeface="M PLUS 1p"/>
                <a:cs typeface="M PLUS 1p"/>
                <a:sym typeface="M PLUS 1p"/>
              </a:rPr>
              <a:t> </a:t>
            </a:r>
            <a:endParaRPr sz="1200" dirty="0">
              <a:solidFill>
                <a:srgbClr val="165E83"/>
              </a:solidFill>
              <a:latin typeface="M PLUS 1p"/>
              <a:ea typeface="M PLUS 1p"/>
              <a:cs typeface="M PLUS 1p"/>
              <a:sym typeface="M PLUS 1p"/>
            </a:endParaRPr>
          </a:p>
          <a:p>
            <a:pPr marL="89999" lvl="0" indent="-89999" algn="l" rtl="0">
              <a:lnSpc>
                <a:spcPct val="115000"/>
              </a:lnSpc>
              <a:spcBef>
                <a:spcPts val="500"/>
              </a:spcBef>
              <a:spcAft>
                <a:spcPts val="0"/>
              </a:spcAft>
              <a:buNone/>
            </a:pPr>
            <a:r>
              <a:rPr lang="ja" sz="1200" dirty="0">
                <a:solidFill>
                  <a:srgbClr val="262626"/>
                </a:solidFill>
                <a:latin typeface="M PLUS 1p"/>
                <a:ea typeface="M PLUS 1p"/>
                <a:cs typeface="M PLUS 1p"/>
                <a:sym typeface="M PLUS 1p"/>
              </a:rPr>
              <a:t>●個人情報保護法およびガイドラインをはじめ、関連する法令を遵守します。</a:t>
            </a:r>
            <a:r>
              <a:rPr lang="ja" sz="1200" dirty="0">
                <a:solidFill>
                  <a:schemeClr val="dk1"/>
                </a:solidFill>
                <a:latin typeface="M PLUS 1p"/>
                <a:ea typeface="M PLUS 1p"/>
                <a:cs typeface="M PLUS 1p"/>
                <a:sym typeface="M PLUS 1p"/>
              </a:rPr>
              <a:t> </a:t>
            </a:r>
            <a:endParaRPr sz="1200" dirty="0">
              <a:solidFill>
                <a:schemeClr val="dk1"/>
              </a:solidFill>
              <a:latin typeface="M PLUS 1p"/>
              <a:ea typeface="M PLUS 1p"/>
              <a:cs typeface="M PLUS 1p"/>
              <a:sym typeface="M PLUS 1p"/>
            </a:endParaRPr>
          </a:p>
          <a:p>
            <a:pPr marL="89999" lvl="0" indent="-89999" algn="l" rtl="0">
              <a:lnSpc>
                <a:spcPct val="115000"/>
              </a:lnSpc>
              <a:spcBef>
                <a:spcPts val="0"/>
              </a:spcBef>
              <a:spcAft>
                <a:spcPts val="0"/>
              </a:spcAft>
              <a:buNone/>
            </a:pPr>
            <a:r>
              <a:rPr lang="ja" sz="1200" dirty="0">
                <a:solidFill>
                  <a:srgbClr val="262626"/>
                </a:solidFill>
                <a:latin typeface="M PLUS 1p"/>
                <a:ea typeface="M PLUS 1p"/>
                <a:cs typeface="M PLUS 1p"/>
                <a:sym typeface="M PLUS 1p"/>
              </a:rPr>
              <a:t>●個人情報の取扱いに関するルール（運用管理規定）を策定し、個人情報取扱責任者を定めるとともに、従業員全員で遵守します。</a:t>
            </a:r>
            <a:r>
              <a:rPr lang="ja" sz="1200" dirty="0">
                <a:solidFill>
                  <a:schemeClr val="dk1"/>
                </a:solidFill>
                <a:latin typeface="M PLUS 1p"/>
                <a:ea typeface="M PLUS 1p"/>
                <a:cs typeface="M PLUS 1p"/>
                <a:sym typeface="M PLUS 1p"/>
              </a:rPr>
              <a:t> </a:t>
            </a:r>
            <a:endParaRPr sz="1200" b="1" dirty="0">
              <a:solidFill>
                <a:srgbClr val="262626"/>
              </a:solidFill>
              <a:latin typeface="M PLUS 1p"/>
              <a:ea typeface="M PLUS 1p"/>
              <a:cs typeface="M PLUS 1p"/>
              <a:sym typeface="M PLUS 1p"/>
            </a:endParaRPr>
          </a:p>
          <a:p>
            <a:pPr marL="89999" marR="203200" lvl="0" indent="-89999" algn="just" rtl="0">
              <a:lnSpc>
                <a:spcPct val="115000"/>
              </a:lnSpc>
              <a:spcBef>
                <a:spcPts val="0"/>
              </a:spcBef>
              <a:spcAft>
                <a:spcPts val="0"/>
              </a:spcAft>
              <a:buClr>
                <a:schemeClr val="dk1"/>
              </a:buClr>
              <a:buSzPts val="1600"/>
              <a:buFont typeface="Arial"/>
              <a:buNone/>
            </a:pPr>
            <a:r>
              <a:rPr lang="ja" sz="1200" dirty="0">
                <a:solidFill>
                  <a:srgbClr val="262626"/>
                </a:solidFill>
                <a:latin typeface="M PLUS 1p"/>
                <a:ea typeface="M PLUS 1p"/>
                <a:cs typeface="M PLUS 1p"/>
                <a:sym typeface="M PLUS 1p"/>
              </a:rPr>
              <a:t>●個人情報の適切な保管のために安全管理措置をし、漏洩・滅失・棄損の防止に努めます。</a:t>
            </a:r>
            <a:r>
              <a:rPr lang="ja" sz="1200" dirty="0">
                <a:solidFill>
                  <a:schemeClr val="dk1"/>
                </a:solidFill>
                <a:latin typeface="M PLUS 1p"/>
                <a:ea typeface="M PLUS 1p"/>
                <a:cs typeface="M PLUS 1p"/>
                <a:sym typeface="M PLUS 1p"/>
              </a:rPr>
              <a:t> </a:t>
            </a:r>
            <a:endParaRPr sz="1200" dirty="0">
              <a:solidFill>
                <a:schemeClr val="dk1"/>
              </a:solidFill>
              <a:latin typeface="M PLUS 1p"/>
              <a:ea typeface="M PLUS 1p"/>
              <a:cs typeface="M PLUS 1p"/>
              <a:sym typeface="M PLUS 1p"/>
            </a:endParaRPr>
          </a:p>
          <a:p>
            <a:pPr marL="89999" lvl="0" indent="-89999" algn="l" rtl="0">
              <a:lnSpc>
                <a:spcPct val="115000"/>
              </a:lnSpc>
              <a:spcBef>
                <a:spcPts val="0"/>
              </a:spcBef>
              <a:spcAft>
                <a:spcPts val="0"/>
              </a:spcAft>
              <a:buNone/>
            </a:pPr>
            <a:r>
              <a:rPr lang="ja" sz="1200" dirty="0">
                <a:solidFill>
                  <a:srgbClr val="262626"/>
                </a:solidFill>
                <a:latin typeface="M PLUS 1p"/>
                <a:ea typeface="M PLUS 1p"/>
                <a:cs typeface="M PLUS 1p"/>
                <a:sym typeface="M PLUS 1p"/>
              </a:rPr>
              <a:t>●個人情報を適切に取り扱っていることを定期的に確認し、問題が認められた場合には、これを改善します。</a:t>
            </a:r>
            <a:r>
              <a:rPr lang="ja" sz="1200" dirty="0">
                <a:solidFill>
                  <a:schemeClr val="dk1"/>
                </a:solidFill>
                <a:latin typeface="M PLUS 1p"/>
                <a:ea typeface="M PLUS 1p"/>
                <a:cs typeface="M PLUS 1p"/>
                <a:sym typeface="M PLUS 1p"/>
              </a:rPr>
              <a:t> </a:t>
            </a:r>
            <a:endParaRPr sz="1200" dirty="0">
              <a:solidFill>
                <a:schemeClr val="dk1"/>
              </a:solidFill>
              <a:latin typeface="M PLUS 1p"/>
              <a:ea typeface="M PLUS 1p"/>
              <a:cs typeface="M PLUS 1p"/>
              <a:sym typeface="M PLUS 1p"/>
            </a:endParaRPr>
          </a:p>
          <a:p>
            <a:pPr marL="89999" lvl="0" indent="-89999" algn="l" rtl="0">
              <a:lnSpc>
                <a:spcPct val="115000"/>
              </a:lnSpc>
              <a:spcBef>
                <a:spcPts val="0"/>
              </a:spcBef>
              <a:spcAft>
                <a:spcPts val="0"/>
              </a:spcAft>
              <a:buNone/>
            </a:pPr>
            <a:r>
              <a:rPr lang="ja" sz="1200" dirty="0">
                <a:solidFill>
                  <a:srgbClr val="262626"/>
                </a:solidFill>
                <a:latin typeface="M PLUS 1p"/>
                <a:ea typeface="M PLUS 1p"/>
                <a:cs typeface="M PLUS 1p"/>
                <a:sym typeface="M PLUS 1p"/>
              </a:rPr>
              <a:t>●個人情報の取得にあたっては、あらかじめ利用目的を明示し、その目的以外には使用しません。ただし、本人の了解を得ている場合、法令に基づく場合、個人を識別できないよう匿名化した場合などは除きます。</a:t>
            </a:r>
            <a:r>
              <a:rPr lang="ja" sz="1200" dirty="0">
                <a:solidFill>
                  <a:schemeClr val="dk1"/>
                </a:solidFill>
                <a:latin typeface="M PLUS 1p"/>
                <a:ea typeface="M PLUS 1p"/>
                <a:cs typeface="M PLUS 1p"/>
                <a:sym typeface="M PLUS 1p"/>
              </a:rPr>
              <a:t> </a:t>
            </a:r>
            <a:endParaRPr sz="1200" dirty="0">
              <a:solidFill>
                <a:schemeClr val="dk1"/>
              </a:solidFill>
              <a:latin typeface="M PLUS 1p"/>
              <a:ea typeface="M PLUS 1p"/>
              <a:cs typeface="M PLUS 1p"/>
              <a:sym typeface="M PLUS 1p"/>
            </a:endParaRPr>
          </a:p>
          <a:p>
            <a:pPr marL="89999" lvl="0" indent="-89999" algn="l" rtl="0">
              <a:lnSpc>
                <a:spcPct val="115000"/>
              </a:lnSpc>
              <a:spcBef>
                <a:spcPts val="0"/>
              </a:spcBef>
              <a:spcAft>
                <a:spcPts val="0"/>
              </a:spcAft>
              <a:buNone/>
            </a:pPr>
            <a:r>
              <a:rPr lang="ja" sz="1200" dirty="0">
                <a:solidFill>
                  <a:srgbClr val="262626"/>
                </a:solidFill>
                <a:latin typeface="M PLUS 1p"/>
                <a:ea typeface="M PLUS 1p"/>
                <a:cs typeface="M PLUS 1p"/>
                <a:sym typeface="M PLUS 1p"/>
              </a:rPr>
              <a:t>●業務を委託する場合は、委託先に対し、当薬局の基本方針を十分理解の上で取り扱うよう求めるとともに、必要な監督・改善措置に努めます。</a:t>
            </a:r>
            <a:r>
              <a:rPr lang="ja" sz="1200" dirty="0">
                <a:solidFill>
                  <a:schemeClr val="dk1"/>
                </a:solidFill>
                <a:latin typeface="M PLUS 1p"/>
                <a:ea typeface="M PLUS 1p"/>
                <a:cs typeface="M PLUS 1p"/>
                <a:sym typeface="M PLUS 1p"/>
              </a:rPr>
              <a:t> </a:t>
            </a:r>
            <a:endParaRPr sz="1200" dirty="0">
              <a:solidFill>
                <a:schemeClr val="dk1"/>
              </a:solidFill>
              <a:latin typeface="M PLUS 1p"/>
              <a:ea typeface="M PLUS 1p"/>
              <a:cs typeface="M PLUS 1p"/>
              <a:sym typeface="M PLUS 1p"/>
            </a:endParaRPr>
          </a:p>
          <a:p>
            <a:pPr marL="89999" lvl="0" indent="-89999" algn="l" rtl="0">
              <a:lnSpc>
                <a:spcPct val="115000"/>
              </a:lnSpc>
              <a:spcBef>
                <a:spcPts val="0"/>
              </a:spcBef>
              <a:spcAft>
                <a:spcPts val="0"/>
              </a:spcAft>
              <a:buNone/>
            </a:pPr>
            <a:r>
              <a:rPr lang="ja" sz="1200" dirty="0">
                <a:solidFill>
                  <a:srgbClr val="262626"/>
                </a:solidFill>
                <a:latin typeface="M PLUS 1p"/>
                <a:ea typeface="M PLUS 1p"/>
                <a:cs typeface="M PLUS 1p"/>
                <a:sym typeface="M PLUS 1p"/>
              </a:rPr>
              <a:t>●個人情報の取扱いに関する相談体制を整備し、適切かつ迅速に対応します。</a:t>
            </a:r>
            <a:endParaRPr sz="1200" dirty="0">
              <a:solidFill>
                <a:srgbClr val="262626"/>
              </a:solidFill>
              <a:latin typeface="M PLUS 1p"/>
              <a:ea typeface="M PLUS 1p"/>
              <a:cs typeface="M PLUS 1p"/>
              <a:sym typeface="M PLUS 1p"/>
            </a:endParaRPr>
          </a:p>
          <a:p>
            <a:pPr marL="89999" lvl="0" indent="-89999" algn="l" rtl="0">
              <a:lnSpc>
                <a:spcPct val="115000"/>
              </a:lnSpc>
              <a:spcBef>
                <a:spcPts val="0"/>
              </a:spcBef>
              <a:spcAft>
                <a:spcPts val="0"/>
              </a:spcAft>
              <a:buNone/>
            </a:pPr>
            <a:endParaRPr sz="1200" dirty="0">
              <a:solidFill>
                <a:schemeClr val="dk1"/>
              </a:solidFill>
              <a:latin typeface="M PLUS 1p"/>
              <a:ea typeface="M PLUS 1p"/>
              <a:cs typeface="M PLUS 1p"/>
              <a:sym typeface="M PLUS 1p"/>
            </a:endParaRPr>
          </a:p>
          <a:p>
            <a:pPr marL="89999" lvl="0" indent="-89999" algn="l" rtl="0">
              <a:lnSpc>
                <a:spcPct val="115000"/>
              </a:lnSpc>
              <a:spcBef>
                <a:spcPts val="0"/>
              </a:spcBef>
              <a:spcAft>
                <a:spcPts val="0"/>
              </a:spcAft>
              <a:buNone/>
            </a:pPr>
            <a:endParaRPr sz="1200" dirty="0">
              <a:solidFill>
                <a:schemeClr val="dk1"/>
              </a:solidFill>
              <a:latin typeface="M PLUS 1p"/>
              <a:ea typeface="M PLUS 1p"/>
              <a:cs typeface="M PLUS 1p"/>
              <a:sym typeface="M PLUS 1p"/>
            </a:endParaRPr>
          </a:p>
          <a:p>
            <a:pPr marL="89999" lvl="0" indent="-89999" algn="l" rtl="0">
              <a:lnSpc>
                <a:spcPct val="115000"/>
              </a:lnSpc>
              <a:spcBef>
                <a:spcPts val="0"/>
              </a:spcBef>
              <a:spcAft>
                <a:spcPts val="0"/>
              </a:spcAft>
              <a:buNone/>
            </a:pPr>
            <a:r>
              <a:rPr lang="ja" sz="1800" b="1" dirty="0">
                <a:solidFill>
                  <a:srgbClr val="262626"/>
                </a:solidFill>
                <a:latin typeface="M PLUS 1p"/>
                <a:ea typeface="M PLUS 1p"/>
                <a:cs typeface="M PLUS 1p"/>
                <a:sym typeface="M PLUS 1p"/>
              </a:rPr>
              <a:t>相談体制</a:t>
            </a:r>
            <a:r>
              <a:rPr lang="ja" sz="1800" dirty="0">
                <a:solidFill>
                  <a:schemeClr val="dk1"/>
                </a:solidFill>
                <a:latin typeface="M PLUS 1p"/>
                <a:ea typeface="M PLUS 1p"/>
                <a:cs typeface="M PLUS 1p"/>
                <a:sym typeface="M PLUS 1p"/>
              </a:rPr>
              <a:t> </a:t>
            </a:r>
            <a:endParaRPr sz="1800" dirty="0">
              <a:solidFill>
                <a:schemeClr val="dk1"/>
              </a:solidFill>
              <a:latin typeface="M PLUS 1p"/>
              <a:ea typeface="M PLUS 1p"/>
              <a:cs typeface="M PLUS 1p"/>
              <a:sym typeface="M PLUS 1p"/>
            </a:endParaRPr>
          </a:p>
          <a:p>
            <a:pPr marL="89999" marR="203200" lvl="0" indent="-89999" algn="just" rtl="0">
              <a:lnSpc>
                <a:spcPct val="115000"/>
              </a:lnSpc>
              <a:spcBef>
                <a:spcPts val="0"/>
              </a:spcBef>
              <a:spcAft>
                <a:spcPts val="0"/>
              </a:spcAft>
              <a:buClr>
                <a:schemeClr val="dk1"/>
              </a:buClr>
              <a:buSzPts val="1600"/>
              <a:buFont typeface="Arial"/>
              <a:buNone/>
            </a:pPr>
            <a:endParaRPr sz="1200" b="1" dirty="0">
              <a:solidFill>
                <a:srgbClr val="262626"/>
              </a:solidFill>
              <a:latin typeface="M PLUS 1p"/>
              <a:ea typeface="M PLUS 1p"/>
              <a:cs typeface="M PLUS 1p"/>
              <a:sym typeface="M PLUS 1p"/>
            </a:endParaRPr>
          </a:p>
          <a:p>
            <a:pPr marL="89999" marR="203200" lvl="0" indent="-89999" algn="just" rtl="0">
              <a:lnSpc>
                <a:spcPct val="100000"/>
              </a:lnSpc>
              <a:spcBef>
                <a:spcPts val="0"/>
              </a:spcBef>
              <a:spcAft>
                <a:spcPts val="0"/>
              </a:spcAft>
              <a:buClr>
                <a:schemeClr val="dk1"/>
              </a:buClr>
              <a:buSzPts val="1600"/>
              <a:buFont typeface="Arial"/>
              <a:buNone/>
            </a:pPr>
            <a:r>
              <a:rPr lang="ja" sz="1200" b="1" dirty="0">
                <a:solidFill>
                  <a:srgbClr val="165E83"/>
                </a:solidFill>
                <a:latin typeface="M PLUS 1p"/>
                <a:ea typeface="M PLUS 1p"/>
                <a:cs typeface="M PLUS 1p"/>
                <a:sym typeface="M PLUS 1p"/>
              </a:rPr>
              <a:t>当薬局は、次の事項についてご本人から申し出があった場合、適切かつ迅速に対応します。</a:t>
            </a:r>
            <a:r>
              <a:rPr lang="ja" sz="1200" dirty="0">
                <a:solidFill>
                  <a:srgbClr val="165E83"/>
                </a:solidFill>
                <a:latin typeface="M PLUS 1p"/>
                <a:ea typeface="M PLUS 1p"/>
                <a:cs typeface="M PLUS 1p"/>
                <a:sym typeface="M PLUS 1p"/>
              </a:rPr>
              <a:t> </a:t>
            </a:r>
            <a:endParaRPr sz="1200" dirty="0">
              <a:solidFill>
                <a:srgbClr val="165E83"/>
              </a:solidFill>
              <a:latin typeface="M PLUS 1p"/>
              <a:ea typeface="M PLUS 1p"/>
              <a:cs typeface="M PLUS 1p"/>
              <a:sym typeface="M PLUS 1p"/>
            </a:endParaRPr>
          </a:p>
          <a:p>
            <a:pPr marL="89999" lvl="0" indent="-89999" algn="l" rtl="0">
              <a:lnSpc>
                <a:spcPct val="115000"/>
              </a:lnSpc>
              <a:spcBef>
                <a:spcPts val="500"/>
              </a:spcBef>
              <a:spcAft>
                <a:spcPts val="0"/>
              </a:spcAft>
              <a:buNone/>
            </a:pPr>
            <a:r>
              <a:rPr lang="ja" sz="1200" dirty="0">
                <a:solidFill>
                  <a:srgbClr val="262626"/>
                </a:solidFill>
                <a:latin typeface="M PLUS 1p"/>
                <a:ea typeface="M PLUS 1p"/>
                <a:cs typeface="M PLUS 1p"/>
                <a:sym typeface="M PLUS 1p"/>
              </a:rPr>
              <a:t>●個人情報の利用目的に同意しがたい場合</a:t>
            </a:r>
            <a:r>
              <a:rPr lang="ja" sz="1200" dirty="0">
                <a:solidFill>
                  <a:schemeClr val="dk1"/>
                </a:solidFill>
                <a:latin typeface="M PLUS 1p"/>
                <a:ea typeface="M PLUS 1p"/>
                <a:cs typeface="M PLUS 1p"/>
                <a:sym typeface="M PLUS 1p"/>
              </a:rPr>
              <a:t> </a:t>
            </a:r>
            <a:endParaRPr sz="1200" dirty="0">
              <a:solidFill>
                <a:schemeClr val="dk1"/>
              </a:solidFill>
              <a:latin typeface="M PLUS 1p"/>
              <a:ea typeface="M PLUS 1p"/>
              <a:cs typeface="M PLUS 1p"/>
              <a:sym typeface="M PLUS 1p"/>
            </a:endParaRPr>
          </a:p>
          <a:p>
            <a:pPr marL="89999" lvl="0" indent="-89999" algn="l" rtl="0">
              <a:lnSpc>
                <a:spcPct val="115000"/>
              </a:lnSpc>
              <a:spcBef>
                <a:spcPts val="0"/>
              </a:spcBef>
              <a:spcAft>
                <a:spcPts val="0"/>
              </a:spcAft>
              <a:buNone/>
            </a:pPr>
            <a:r>
              <a:rPr lang="ja" sz="1200" dirty="0">
                <a:solidFill>
                  <a:srgbClr val="262626"/>
                </a:solidFill>
                <a:latin typeface="M PLUS 1p"/>
                <a:ea typeface="M PLUS 1p"/>
                <a:cs typeface="M PLUS 1p"/>
                <a:sym typeface="M PLUS 1p"/>
              </a:rPr>
              <a:t>●個人情報の開示、訂正、利用停止など（法令により応じられない場合を除く）</a:t>
            </a:r>
            <a:r>
              <a:rPr lang="ja" sz="1200" dirty="0">
                <a:solidFill>
                  <a:schemeClr val="dk1"/>
                </a:solidFill>
                <a:latin typeface="M PLUS 1p"/>
                <a:ea typeface="M PLUS 1p"/>
                <a:cs typeface="M PLUS 1p"/>
                <a:sym typeface="M PLUS 1p"/>
              </a:rPr>
              <a:t> </a:t>
            </a:r>
            <a:endParaRPr sz="1200" dirty="0">
              <a:solidFill>
                <a:schemeClr val="dk1"/>
              </a:solidFill>
              <a:latin typeface="M PLUS 1p"/>
              <a:ea typeface="M PLUS 1p"/>
              <a:cs typeface="M PLUS 1p"/>
              <a:sym typeface="M PLUS 1p"/>
            </a:endParaRPr>
          </a:p>
          <a:p>
            <a:pPr marL="89999" lvl="0" indent="-89999" algn="l" rtl="0">
              <a:lnSpc>
                <a:spcPct val="115000"/>
              </a:lnSpc>
              <a:spcBef>
                <a:spcPts val="0"/>
              </a:spcBef>
              <a:spcAft>
                <a:spcPts val="0"/>
              </a:spcAft>
              <a:buNone/>
            </a:pPr>
            <a:r>
              <a:rPr lang="ja" sz="1200" dirty="0">
                <a:solidFill>
                  <a:srgbClr val="262626"/>
                </a:solidFill>
                <a:latin typeface="M PLUS 1p"/>
                <a:ea typeface="M PLUS 1p"/>
                <a:cs typeface="M PLUS 1p"/>
                <a:sym typeface="M PLUS 1p"/>
              </a:rPr>
              <a:t>●個人情報が漏洩・滅失・棄損した場合、または、その可能性が疑われる場合</a:t>
            </a:r>
            <a:r>
              <a:rPr lang="ja" sz="1200" dirty="0">
                <a:solidFill>
                  <a:schemeClr val="dk1"/>
                </a:solidFill>
                <a:latin typeface="M PLUS 1p"/>
                <a:ea typeface="M PLUS 1p"/>
                <a:cs typeface="M PLUS 1p"/>
                <a:sym typeface="M PLUS 1p"/>
              </a:rPr>
              <a:t> </a:t>
            </a:r>
            <a:endParaRPr sz="1200" dirty="0">
              <a:solidFill>
                <a:schemeClr val="dk1"/>
              </a:solidFill>
              <a:latin typeface="M PLUS 1p"/>
              <a:ea typeface="M PLUS 1p"/>
              <a:cs typeface="M PLUS 1p"/>
              <a:sym typeface="M PLUS 1p"/>
            </a:endParaRPr>
          </a:p>
          <a:p>
            <a:pPr marL="89999" lvl="0" indent="-89999" algn="l" rtl="0">
              <a:lnSpc>
                <a:spcPct val="115000"/>
              </a:lnSpc>
              <a:spcBef>
                <a:spcPts val="0"/>
              </a:spcBef>
              <a:spcAft>
                <a:spcPts val="0"/>
              </a:spcAft>
              <a:buNone/>
            </a:pPr>
            <a:r>
              <a:rPr lang="ja" sz="1200" dirty="0">
                <a:solidFill>
                  <a:srgbClr val="262626"/>
                </a:solidFill>
                <a:latin typeface="M PLUS 1p"/>
                <a:ea typeface="M PLUS 1p"/>
                <a:cs typeface="M PLUS 1p"/>
                <a:sym typeface="M PLUS 1p"/>
              </a:rPr>
              <a:t>●その他、個人情報の取扱いについてご質問やご不明な点がある場合</a:t>
            </a:r>
            <a:r>
              <a:rPr lang="ja" sz="1200" dirty="0">
                <a:solidFill>
                  <a:schemeClr val="dk1"/>
                </a:solidFill>
                <a:latin typeface="M PLUS 1p"/>
                <a:ea typeface="M PLUS 1p"/>
                <a:cs typeface="M PLUS 1p"/>
                <a:sym typeface="M PLUS 1p"/>
              </a:rPr>
              <a:t> </a:t>
            </a:r>
            <a:endParaRPr sz="1200" dirty="0">
              <a:solidFill>
                <a:schemeClr val="dk1"/>
              </a:solidFill>
              <a:latin typeface="M PLUS 1p"/>
              <a:ea typeface="M PLUS 1p"/>
              <a:cs typeface="M PLUS 1p"/>
              <a:sym typeface="M PLUS 1p"/>
            </a:endParaRPr>
          </a:p>
          <a:p>
            <a:pPr marL="0" lvl="0" indent="0" algn="l" rtl="0">
              <a:lnSpc>
                <a:spcPct val="100000"/>
              </a:lnSpc>
              <a:spcBef>
                <a:spcPts val="0"/>
              </a:spcBef>
              <a:spcAft>
                <a:spcPts val="0"/>
              </a:spcAft>
              <a:buNone/>
            </a:pPr>
            <a:r>
              <a:rPr lang="ja" sz="1200" dirty="0">
                <a:solidFill>
                  <a:schemeClr val="dk1"/>
                </a:solidFill>
                <a:latin typeface="M PLUS 1p"/>
                <a:ea typeface="M PLUS 1p"/>
                <a:cs typeface="M PLUS 1p"/>
                <a:sym typeface="M PLUS 1p"/>
              </a:rPr>
              <a:t> </a:t>
            </a:r>
            <a:endParaRPr sz="1200" dirty="0">
              <a:solidFill>
                <a:schemeClr val="dk1"/>
              </a:solidFill>
              <a:latin typeface="M PLUS 1p"/>
              <a:ea typeface="M PLUS 1p"/>
              <a:cs typeface="M PLUS 1p"/>
              <a:sym typeface="M PLUS 1p"/>
            </a:endParaRPr>
          </a:p>
          <a:p>
            <a:pPr marL="1282700" marR="203200" lvl="0" indent="-889000" algn="just" rtl="0">
              <a:lnSpc>
                <a:spcPct val="100000"/>
              </a:lnSpc>
              <a:spcBef>
                <a:spcPts val="0"/>
              </a:spcBef>
              <a:spcAft>
                <a:spcPts val="0"/>
              </a:spcAft>
              <a:buClr>
                <a:schemeClr val="dk1"/>
              </a:buClr>
              <a:buSzPts val="1600"/>
              <a:buFont typeface="Arial"/>
              <a:buNone/>
            </a:pPr>
            <a:endParaRPr sz="1200" dirty="0">
              <a:latin typeface="M PLUS 1p"/>
              <a:ea typeface="M PLUS 1p"/>
              <a:cs typeface="M PLUS 1p"/>
              <a:sym typeface="M PLUS 1p"/>
            </a:endParaRPr>
          </a:p>
        </p:txBody>
      </p:sp>
      <p:sp>
        <p:nvSpPr>
          <p:cNvPr id="57" name="Google Shape;57;p13"/>
          <p:cNvSpPr txBox="1"/>
          <p:nvPr/>
        </p:nvSpPr>
        <p:spPr>
          <a:xfrm>
            <a:off x="546100" y="1498750"/>
            <a:ext cx="6565900" cy="1584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ja" sz="1800" b="1" dirty="0">
                <a:solidFill>
                  <a:schemeClr val="dk1"/>
                </a:solidFill>
                <a:latin typeface="M PLUS 1p"/>
                <a:ea typeface="M PLUS 1p"/>
                <a:cs typeface="M PLUS 1p"/>
                <a:sym typeface="M PLUS 1p"/>
              </a:rPr>
              <a:t>基本方針</a:t>
            </a:r>
            <a:endParaRPr sz="1200" dirty="0">
              <a:solidFill>
                <a:srgbClr val="262626"/>
              </a:solidFill>
              <a:latin typeface="M PLUS 1p"/>
              <a:ea typeface="M PLUS 1p"/>
              <a:cs typeface="M PLUS 1p"/>
              <a:sym typeface="M PLUS 1p"/>
            </a:endParaRPr>
          </a:p>
          <a:p>
            <a:pPr marL="0" marR="0" lvl="0" indent="0" algn="just" rtl="0">
              <a:spcBef>
                <a:spcPts val="500"/>
              </a:spcBef>
              <a:spcAft>
                <a:spcPts val="0"/>
              </a:spcAft>
              <a:buClr>
                <a:schemeClr val="dk1"/>
              </a:buClr>
              <a:buSzPts val="1600"/>
              <a:buFont typeface="Arial"/>
              <a:buNone/>
            </a:pPr>
            <a:r>
              <a:rPr lang="ja" sz="1200" dirty="0">
                <a:solidFill>
                  <a:srgbClr val="262626"/>
                </a:solidFill>
                <a:latin typeface="M PLUS 1p"/>
                <a:ea typeface="M PLUS 1p"/>
                <a:cs typeface="M PLUS 1p"/>
                <a:sym typeface="M PLUS 1p"/>
              </a:rPr>
              <a:t>当薬局は、「個人情報の保護に関する法律」（以下、「個人情報保護法」）および「医療・介護関係事業者における個人情報の適切な取扱いのためのガイドライン」（厚生労働省策定。以下、「ガイドライン」）を遵守し、良質な薬局サービスを提供するために、皆様の個人情報を適切かつ万全の体制で取り扱います。</a:t>
            </a:r>
            <a:r>
              <a:rPr lang="ja" sz="1200" dirty="0">
                <a:solidFill>
                  <a:schemeClr val="dk1"/>
                </a:solidFill>
                <a:latin typeface="M PLUS 1p"/>
                <a:ea typeface="M PLUS 1p"/>
                <a:cs typeface="M PLUS 1p"/>
                <a:sym typeface="M PLUS 1p"/>
              </a:rPr>
              <a:t> </a:t>
            </a:r>
            <a:endParaRPr sz="1200" dirty="0">
              <a:solidFill>
                <a:schemeClr val="dk1"/>
              </a:solidFill>
              <a:latin typeface="M PLUS 1p"/>
              <a:ea typeface="M PLUS 1p"/>
              <a:cs typeface="M PLUS 1p"/>
              <a:sym typeface="M PLUS 1p"/>
            </a:endParaRPr>
          </a:p>
          <a:p>
            <a:pPr marL="0" lvl="0" indent="0" algn="l" rtl="0">
              <a:spcBef>
                <a:spcPts val="0"/>
              </a:spcBef>
              <a:spcAft>
                <a:spcPts val="0"/>
              </a:spcAft>
              <a:buNone/>
            </a:pPr>
            <a:endParaRPr dirty="0"/>
          </a:p>
        </p:txBody>
      </p:sp>
      <p:cxnSp>
        <p:nvCxnSpPr>
          <p:cNvPr id="58" name="Google Shape;58;p13"/>
          <p:cNvCxnSpPr/>
          <p:nvPr/>
        </p:nvCxnSpPr>
        <p:spPr>
          <a:xfrm>
            <a:off x="444500" y="1597137"/>
            <a:ext cx="0" cy="1031763"/>
          </a:xfrm>
          <a:prstGeom prst="straightConnector1">
            <a:avLst/>
          </a:prstGeom>
          <a:noFill/>
          <a:ln w="28575" cap="flat" cmpd="sng">
            <a:solidFill>
              <a:srgbClr val="000000"/>
            </a:solidFill>
            <a:prstDash val="solid"/>
            <a:round/>
            <a:headEnd type="none" w="med" len="med"/>
            <a:tailEnd type="none" w="med" len="med"/>
          </a:ln>
        </p:spPr>
      </p:cxn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414</Words>
  <Application>Microsoft Office PowerPoint</Application>
  <PresentationFormat>ユーザー設定</PresentationFormat>
  <Paragraphs>23</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ＭＳ Ｐゴシック</vt:lpstr>
      <vt:lpstr>M PLUS 1p</vt:lpstr>
      <vt:lpstr>Simple Light</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ryuic</dc:creator>
  <cp:lastModifiedBy>FJ-USER</cp:lastModifiedBy>
  <cp:revision>1</cp:revision>
  <dcterms:modified xsi:type="dcterms:W3CDTF">2019-08-14T08:46:39Z</dcterms:modified>
</cp:coreProperties>
</file>