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559675" cy="5327650"/>
  <p:notesSz cx="6858000" cy="9144000"/>
  <p:embeddedFontLst>
    <p:embeddedFont>
      <p:font typeface="M PLUS 1p" panose="020B0600070205080204" charset="-128"/>
      <p:regular r:id="rId4"/>
      <p:bold r:id="rId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7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1" d="100"/>
          <a:sy n="151" d="100"/>
        </p:scale>
        <p:origin x="-1404" y="-72"/>
      </p:cViewPr>
      <p:guideLst>
        <p:guide orient="horz" pos="167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96558" y="685800"/>
            <a:ext cx="4865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377842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6950" y="685800"/>
            <a:ext cx="48656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771283"/>
            <a:ext cx="7044600" cy="2126400"/>
          </a:xfrm>
          <a:prstGeom prst="rect">
            <a:avLst/>
          </a:prstGeom>
        </p:spPr>
        <p:txBody>
          <a:bodyPr spcFirstLastPara="1" wrap="square" lIns="64575" tIns="64575" rIns="64575" bIns="6457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2935787"/>
            <a:ext cx="7044600" cy="821100"/>
          </a:xfrm>
          <a:prstGeom prst="rect">
            <a:avLst/>
          </a:prstGeom>
        </p:spPr>
        <p:txBody>
          <a:bodyPr spcFirstLastPara="1" wrap="square" lIns="64575" tIns="64575" rIns="64575" bIns="6457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4830489"/>
            <a:ext cx="453600" cy="407700"/>
          </a:xfrm>
          <a:prstGeom prst="rect">
            <a:avLst/>
          </a:prstGeom>
        </p:spPr>
        <p:txBody>
          <a:bodyPr spcFirstLastPara="1" wrap="square" lIns="64575" tIns="64575" rIns="64575" bIns="645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1145802"/>
            <a:ext cx="7044600" cy="2034000"/>
          </a:xfrm>
          <a:prstGeom prst="rect">
            <a:avLst/>
          </a:prstGeom>
        </p:spPr>
        <p:txBody>
          <a:bodyPr spcFirstLastPara="1" wrap="square" lIns="64575" tIns="64575" rIns="64575" bIns="6457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1pPr>
            <a:lvl2pPr lvl="1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2pPr>
            <a:lvl3pPr lvl="2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3pPr>
            <a:lvl4pPr lvl="3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4pPr>
            <a:lvl5pPr lvl="4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5pPr>
            <a:lvl6pPr lvl="5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6pPr>
            <a:lvl7pPr lvl="6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7pPr>
            <a:lvl8pPr lvl="7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8pPr>
            <a:lvl9pPr lvl="8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3265297"/>
            <a:ext cx="7044600" cy="1347300"/>
          </a:xfrm>
          <a:prstGeom prst="rect">
            <a:avLst/>
          </a:prstGeom>
        </p:spPr>
        <p:txBody>
          <a:bodyPr spcFirstLastPara="1" wrap="square" lIns="64575" tIns="64575" rIns="64575" bIns="64575" anchor="t" anchorCtr="0">
            <a:no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2100" algn="ctr">
              <a:spcBef>
                <a:spcPts val="1100"/>
              </a:spcBef>
              <a:spcAft>
                <a:spcPts val="0"/>
              </a:spcAft>
              <a:buSzPts val="1000"/>
              <a:buChar char="○"/>
              <a:defRPr/>
            </a:lvl2pPr>
            <a:lvl3pPr marL="1371600" lvl="2" indent="-292100" algn="ctr">
              <a:spcBef>
                <a:spcPts val="1100"/>
              </a:spcBef>
              <a:spcAft>
                <a:spcPts val="0"/>
              </a:spcAft>
              <a:buSzPts val="1000"/>
              <a:buChar char="■"/>
              <a:defRPr/>
            </a:lvl3pPr>
            <a:lvl4pPr marL="1828800" lvl="3" indent="-292100" algn="ctr">
              <a:spcBef>
                <a:spcPts val="1100"/>
              </a:spcBef>
              <a:spcAft>
                <a:spcPts val="0"/>
              </a:spcAft>
              <a:buSzPts val="1000"/>
              <a:buChar char="●"/>
              <a:defRPr/>
            </a:lvl4pPr>
            <a:lvl5pPr marL="2286000" lvl="4" indent="-292100" algn="ctr">
              <a:spcBef>
                <a:spcPts val="1100"/>
              </a:spcBef>
              <a:spcAft>
                <a:spcPts val="0"/>
              </a:spcAft>
              <a:buSzPts val="1000"/>
              <a:buChar char="○"/>
              <a:defRPr/>
            </a:lvl5pPr>
            <a:lvl6pPr marL="2743200" lvl="5" indent="-292100" algn="ctr">
              <a:spcBef>
                <a:spcPts val="1100"/>
              </a:spcBef>
              <a:spcAft>
                <a:spcPts val="0"/>
              </a:spcAft>
              <a:buSzPts val="1000"/>
              <a:buChar char="■"/>
              <a:defRPr/>
            </a:lvl6pPr>
            <a:lvl7pPr marL="3200400" lvl="6" indent="-292100" algn="ctr">
              <a:spcBef>
                <a:spcPts val="1100"/>
              </a:spcBef>
              <a:spcAft>
                <a:spcPts val="0"/>
              </a:spcAft>
              <a:buSzPts val="1000"/>
              <a:buChar char="●"/>
              <a:defRPr/>
            </a:lvl7pPr>
            <a:lvl8pPr marL="3657600" lvl="7" indent="-292100" algn="ctr">
              <a:spcBef>
                <a:spcPts val="1100"/>
              </a:spcBef>
              <a:spcAft>
                <a:spcPts val="0"/>
              </a:spcAft>
              <a:buSzPts val="1000"/>
              <a:buChar char="○"/>
              <a:defRPr/>
            </a:lvl8pPr>
            <a:lvl9pPr marL="4114800" lvl="8" indent="-292100" algn="ctr">
              <a:spcBef>
                <a:spcPts val="1100"/>
              </a:spcBef>
              <a:spcAft>
                <a:spcPts val="1100"/>
              </a:spcAft>
              <a:buSzPts val="10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4830489"/>
            <a:ext cx="453600" cy="407700"/>
          </a:xfrm>
          <a:prstGeom prst="rect">
            <a:avLst/>
          </a:prstGeom>
        </p:spPr>
        <p:txBody>
          <a:bodyPr spcFirstLastPara="1" wrap="square" lIns="64575" tIns="64575" rIns="64575" bIns="645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4830489"/>
            <a:ext cx="453600" cy="407700"/>
          </a:xfrm>
          <a:prstGeom prst="rect">
            <a:avLst/>
          </a:prstGeom>
        </p:spPr>
        <p:txBody>
          <a:bodyPr spcFirstLastPara="1" wrap="square" lIns="64575" tIns="64575" rIns="64575" bIns="645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2228002"/>
            <a:ext cx="7044600" cy="871800"/>
          </a:xfrm>
          <a:prstGeom prst="rect">
            <a:avLst/>
          </a:prstGeom>
        </p:spPr>
        <p:txBody>
          <a:bodyPr spcFirstLastPara="1" wrap="square" lIns="64575" tIns="64575" rIns="64575" bIns="645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4830489"/>
            <a:ext cx="453600" cy="407700"/>
          </a:xfrm>
          <a:prstGeom prst="rect">
            <a:avLst/>
          </a:prstGeom>
        </p:spPr>
        <p:txBody>
          <a:bodyPr spcFirstLastPara="1" wrap="square" lIns="64575" tIns="64575" rIns="64575" bIns="645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460988"/>
            <a:ext cx="7044600" cy="593400"/>
          </a:xfrm>
          <a:prstGeom prst="rect">
            <a:avLst/>
          </a:prstGeom>
        </p:spPr>
        <p:txBody>
          <a:bodyPr spcFirstLastPara="1" wrap="square" lIns="64575" tIns="64575" rIns="64575" bIns="6457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1193815"/>
            <a:ext cx="7044600" cy="3538800"/>
          </a:xfrm>
          <a:prstGeom prst="rect">
            <a:avLst/>
          </a:prstGeom>
        </p:spPr>
        <p:txBody>
          <a:bodyPr spcFirstLastPara="1" wrap="square" lIns="64575" tIns="64575" rIns="64575" bIns="6457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2100">
              <a:spcBef>
                <a:spcPts val="1100"/>
              </a:spcBef>
              <a:spcAft>
                <a:spcPts val="0"/>
              </a:spcAft>
              <a:buSzPts val="1000"/>
              <a:buChar char="○"/>
              <a:defRPr/>
            </a:lvl2pPr>
            <a:lvl3pPr marL="1371600" lvl="2" indent="-292100">
              <a:spcBef>
                <a:spcPts val="1100"/>
              </a:spcBef>
              <a:spcAft>
                <a:spcPts val="0"/>
              </a:spcAft>
              <a:buSzPts val="1000"/>
              <a:buChar char="■"/>
              <a:defRPr/>
            </a:lvl3pPr>
            <a:lvl4pPr marL="1828800" lvl="3" indent="-292100">
              <a:spcBef>
                <a:spcPts val="1100"/>
              </a:spcBef>
              <a:spcAft>
                <a:spcPts val="0"/>
              </a:spcAft>
              <a:buSzPts val="1000"/>
              <a:buChar char="●"/>
              <a:defRPr/>
            </a:lvl4pPr>
            <a:lvl5pPr marL="2286000" lvl="4" indent="-292100">
              <a:spcBef>
                <a:spcPts val="1100"/>
              </a:spcBef>
              <a:spcAft>
                <a:spcPts val="0"/>
              </a:spcAft>
              <a:buSzPts val="1000"/>
              <a:buChar char="○"/>
              <a:defRPr/>
            </a:lvl5pPr>
            <a:lvl6pPr marL="2743200" lvl="5" indent="-292100">
              <a:spcBef>
                <a:spcPts val="1100"/>
              </a:spcBef>
              <a:spcAft>
                <a:spcPts val="0"/>
              </a:spcAft>
              <a:buSzPts val="1000"/>
              <a:buChar char="■"/>
              <a:defRPr/>
            </a:lvl6pPr>
            <a:lvl7pPr marL="3200400" lvl="6" indent="-292100">
              <a:spcBef>
                <a:spcPts val="1100"/>
              </a:spcBef>
              <a:spcAft>
                <a:spcPts val="0"/>
              </a:spcAft>
              <a:buSzPts val="1000"/>
              <a:buChar char="●"/>
              <a:defRPr/>
            </a:lvl7pPr>
            <a:lvl8pPr marL="3657600" lvl="7" indent="-292100">
              <a:spcBef>
                <a:spcPts val="1100"/>
              </a:spcBef>
              <a:spcAft>
                <a:spcPts val="0"/>
              </a:spcAft>
              <a:buSzPts val="1000"/>
              <a:buChar char="○"/>
              <a:defRPr/>
            </a:lvl8pPr>
            <a:lvl9pPr marL="4114800" lvl="8" indent="-292100">
              <a:spcBef>
                <a:spcPts val="1100"/>
              </a:spcBef>
              <a:spcAft>
                <a:spcPts val="1100"/>
              </a:spcAft>
              <a:buSzPts val="10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4830489"/>
            <a:ext cx="453600" cy="407700"/>
          </a:xfrm>
          <a:prstGeom prst="rect">
            <a:avLst/>
          </a:prstGeom>
        </p:spPr>
        <p:txBody>
          <a:bodyPr spcFirstLastPara="1" wrap="square" lIns="64575" tIns="64575" rIns="64575" bIns="645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460988"/>
            <a:ext cx="7044600" cy="593400"/>
          </a:xfrm>
          <a:prstGeom prst="rect">
            <a:avLst/>
          </a:prstGeom>
        </p:spPr>
        <p:txBody>
          <a:bodyPr spcFirstLastPara="1" wrap="square" lIns="64575" tIns="64575" rIns="64575" bIns="6457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1193815"/>
            <a:ext cx="3306900" cy="3538800"/>
          </a:xfrm>
          <a:prstGeom prst="rect">
            <a:avLst/>
          </a:prstGeom>
        </p:spPr>
        <p:txBody>
          <a:bodyPr spcFirstLastPara="1" wrap="square" lIns="64575" tIns="64575" rIns="64575" bIns="64575" anchor="t" anchorCtr="0">
            <a:noAutofit/>
          </a:bodyPr>
          <a:lstStyle>
            <a:lvl1pPr marL="457200" lvl="0" indent="-2921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1pPr>
            <a:lvl2pPr marL="914400" lvl="1" indent="-279400">
              <a:spcBef>
                <a:spcPts val="1100"/>
              </a:spcBef>
              <a:spcAft>
                <a:spcPts val="0"/>
              </a:spcAft>
              <a:buSzPts val="800"/>
              <a:buChar char="○"/>
              <a:defRPr sz="800"/>
            </a:lvl2pPr>
            <a:lvl3pPr marL="1371600" lvl="2" indent="-279400">
              <a:spcBef>
                <a:spcPts val="1100"/>
              </a:spcBef>
              <a:spcAft>
                <a:spcPts val="0"/>
              </a:spcAft>
              <a:buSzPts val="800"/>
              <a:buChar char="■"/>
              <a:defRPr sz="800"/>
            </a:lvl3pPr>
            <a:lvl4pPr marL="1828800" lvl="3" indent="-279400">
              <a:spcBef>
                <a:spcPts val="1100"/>
              </a:spcBef>
              <a:spcAft>
                <a:spcPts val="0"/>
              </a:spcAft>
              <a:buSzPts val="800"/>
              <a:buChar char="●"/>
              <a:defRPr sz="800"/>
            </a:lvl4pPr>
            <a:lvl5pPr marL="2286000" lvl="4" indent="-279400">
              <a:spcBef>
                <a:spcPts val="1100"/>
              </a:spcBef>
              <a:spcAft>
                <a:spcPts val="0"/>
              </a:spcAft>
              <a:buSzPts val="800"/>
              <a:buChar char="○"/>
              <a:defRPr sz="800"/>
            </a:lvl5pPr>
            <a:lvl6pPr marL="2743200" lvl="5" indent="-279400">
              <a:spcBef>
                <a:spcPts val="1100"/>
              </a:spcBef>
              <a:spcAft>
                <a:spcPts val="0"/>
              </a:spcAft>
              <a:buSzPts val="800"/>
              <a:buChar char="■"/>
              <a:defRPr sz="800"/>
            </a:lvl6pPr>
            <a:lvl7pPr marL="3200400" lvl="6" indent="-279400">
              <a:spcBef>
                <a:spcPts val="1100"/>
              </a:spcBef>
              <a:spcAft>
                <a:spcPts val="0"/>
              </a:spcAft>
              <a:buSzPts val="800"/>
              <a:buChar char="●"/>
              <a:defRPr sz="800"/>
            </a:lvl7pPr>
            <a:lvl8pPr marL="3657600" lvl="7" indent="-279400">
              <a:spcBef>
                <a:spcPts val="1100"/>
              </a:spcBef>
              <a:spcAft>
                <a:spcPts val="0"/>
              </a:spcAft>
              <a:buSzPts val="800"/>
              <a:buChar char="○"/>
              <a:defRPr sz="800"/>
            </a:lvl8pPr>
            <a:lvl9pPr marL="4114800" lvl="8" indent="-279400">
              <a:spcBef>
                <a:spcPts val="1100"/>
              </a:spcBef>
              <a:spcAft>
                <a:spcPts val="1100"/>
              </a:spcAft>
              <a:buSzPts val="800"/>
              <a:buChar char="■"/>
              <a:defRPr sz="8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1193815"/>
            <a:ext cx="3306900" cy="3538800"/>
          </a:xfrm>
          <a:prstGeom prst="rect">
            <a:avLst/>
          </a:prstGeom>
        </p:spPr>
        <p:txBody>
          <a:bodyPr spcFirstLastPara="1" wrap="square" lIns="64575" tIns="64575" rIns="64575" bIns="64575" anchor="t" anchorCtr="0">
            <a:noAutofit/>
          </a:bodyPr>
          <a:lstStyle>
            <a:lvl1pPr marL="457200" lvl="0" indent="-2921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1pPr>
            <a:lvl2pPr marL="914400" lvl="1" indent="-279400">
              <a:spcBef>
                <a:spcPts val="1100"/>
              </a:spcBef>
              <a:spcAft>
                <a:spcPts val="0"/>
              </a:spcAft>
              <a:buSzPts val="800"/>
              <a:buChar char="○"/>
              <a:defRPr sz="800"/>
            </a:lvl2pPr>
            <a:lvl3pPr marL="1371600" lvl="2" indent="-279400">
              <a:spcBef>
                <a:spcPts val="1100"/>
              </a:spcBef>
              <a:spcAft>
                <a:spcPts val="0"/>
              </a:spcAft>
              <a:buSzPts val="800"/>
              <a:buChar char="■"/>
              <a:defRPr sz="800"/>
            </a:lvl3pPr>
            <a:lvl4pPr marL="1828800" lvl="3" indent="-279400">
              <a:spcBef>
                <a:spcPts val="1100"/>
              </a:spcBef>
              <a:spcAft>
                <a:spcPts val="0"/>
              </a:spcAft>
              <a:buSzPts val="800"/>
              <a:buChar char="●"/>
              <a:defRPr sz="800"/>
            </a:lvl4pPr>
            <a:lvl5pPr marL="2286000" lvl="4" indent="-279400">
              <a:spcBef>
                <a:spcPts val="1100"/>
              </a:spcBef>
              <a:spcAft>
                <a:spcPts val="0"/>
              </a:spcAft>
              <a:buSzPts val="800"/>
              <a:buChar char="○"/>
              <a:defRPr sz="800"/>
            </a:lvl5pPr>
            <a:lvl6pPr marL="2743200" lvl="5" indent="-279400">
              <a:spcBef>
                <a:spcPts val="1100"/>
              </a:spcBef>
              <a:spcAft>
                <a:spcPts val="0"/>
              </a:spcAft>
              <a:buSzPts val="800"/>
              <a:buChar char="■"/>
              <a:defRPr sz="800"/>
            </a:lvl6pPr>
            <a:lvl7pPr marL="3200400" lvl="6" indent="-279400">
              <a:spcBef>
                <a:spcPts val="1100"/>
              </a:spcBef>
              <a:spcAft>
                <a:spcPts val="0"/>
              </a:spcAft>
              <a:buSzPts val="800"/>
              <a:buChar char="●"/>
              <a:defRPr sz="800"/>
            </a:lvl7pPr>
            <a:lvl8pPr marL="3657600" lvl="7" indent="-279400">
              <a:spcBef>
                <a:spcPts val="1100"/>
              </a:spcBef>
              <a:spcAft>
                <a:spcPts val="0"/>
              </a:spcAft>
              <a:buSzPts val="800"/>
              <a:buChar char="○"/>
              <a:defRPr sz="800"/>
            </a:lvl8pPr>
            <a:lvl9pPr marL="4114800" lvl="8" indent="-279400">
              <a:spcBef>
                <a:spcPts val="1100"/>
              </a:spcBef>
              <a:spcAft>
                <a:spcPts val="1100"/>
              </a:spcAft>
              <a:buSzPts val="800"/>
              <a:buChar char="■"/>
              <a:defRPr sz="8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4830489"/>
            <a:ext cx="453600" cy="407700"/>
          </a:xfrm>
          <a:prstGeom prst="rect">
            <a:avLst/>
          </a:prstGeom>
        </p:spPr>
        <p:txBody>
          <a:bodyPr spcFirstLastPara="1" wrap="square" lIns="64575" tIns="64575" rIns="64575" bIns="645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460988"/>
            <a:ext cx="7044600" cy="593400"/>
          </a:xfrm>
          <a:prstGeom prst="rect">
            <a:avLst/>
          </a:prstGeom>
        </p:spPr>
        <p:txBody>
          <a:bodyPr spcFirstLastPara="1" wrap="square" lIns="64575" tIns="64575" rIns="64575" bIns="6457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4830489"/>
            <a:ext cx="453600" cy="407700"/>
          </a:xfrm>
          <a:prstGeom prst="rect">
            <a:avLst/>
          </a:prstGeom>
        </p:spPr>
        <p:txBody>
          <a:bodyPr spcFirstLastPara="1" wrap="square" lIns="64575" tIns="64575" rIns="64575" bIns="645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575530"/>
            <a:ext cx="2321700" cy="782700"/>
          </a:xfrm>
          <a:prstGeom prst="rect">
            <a:avLst/>
          </a:prstGeom>
        </p:spPr>
        <p:txBody>
          <a:bodyPr spcFirstLastPara="1" wrap="square" lIns="64575" tIns="64575" rIns="64575" bIns="6457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1439446"/>
            <a:ext cx="2321700" cy="3293400"/>
          </a:xfrm>
          <a:prstGeom prst="rect">
            <a:avLst/>
          </a:prstGeom>
        </p:spPr>
        <p:txBody>
          <a:bodyPr spcFirstLastPara="1" wrap="square" lIns="64575" tIns="64575" rIns="64575" bIns="64575" anchor="t" anchorCtr="0">
            <a:noAutofit/>
          </a:bodyPr>
          <a:lstStyle>
            <a:lvl1pPr marL="457200" lvl="0" indent="-2794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1pPr>
            <a:lvl2pPr marL="914400" lvl="1" indent="-279400">
              <a:spcBef>
                <a:spcPts val="1100"/>
              </a:spcBef>
              <a:spcAft>
                <a:spcPts val="0"/>
              </a:spcAft>
              <a:buSzPts val="800"/>
              <a:buChar char="○"/>
              <a:defRPr sz="800"/>
            </a:lvl2pPr>
            <a:lvl3pPr marL="1371600" lvl="2" indent="-279400">
              <a:spcBef>
                <a:spcPts val="1100"/>
              </a:spcBef>
              <a:spcAft>
                <a:spcPts val="0"/>
              </a:spcAft>
              <a:buSzPts val="800"/>
              <a:buChar char="■"/>
              <a:defRPr sz="800"/>
            </a:lvl3pPr>
            <a:lvl4pPr marL="1828800" lvl="3" indent="-279400">
              <a:spcBef>
                <a:spcPts val="1100"/>
              </a:spcBef>
              <a:spcAft>
                <a:spcPts val="0"/>
              </a:spcAft>
              <a:buSzPts val="800"/>
              <a:buChar char="●"/>
              <a:defRPr sz="800"/>
            </a:lvl4pPr>
            <a:lvl5pPr marL="2286000" lvl="4" indent="-279400">
              <a:spcBef>
                <a:spcPts val="1100"/>
              </a:spcBef>
              <a:spcAft>
                <a:spcPts val="0"/>
              </a:spcAft>
              <a:buSzPts val="800"/>
              <a:buChar char="○"/>
              <a:defRPr sz="800"/>
            </a:lvl5pPr>
            <a:lvl6pPr marL="2743200" lvl="5" indent="-279400">
              <a:spcBef>
                <a:spcPts val="1100"/>
              </a:spcBef>
              <a:spcAft>
                <a:spcPts val="0"/>
              </a:spcAft>
              <a:buSzPts val="800"/>
              <a:buChar char="■"/>
              <a:defRPr sz="800"/>
            </a:lvl6pPr>
            <a:lvl7pPr marL="3200400" lvl="6" indent="-279400">
              <a:spcBef>
                <a:spcPts val="1100"/>
              </a:spcBef>
              <a:spcAft>
                <a:spcPts val="0"/>
              </a:spcAft>
              <a:buSzPts val="800"/>
              <a:buChar char="●"/>
              <a:defRPr sz="800"/>
            </a:lvl7pPr>
            <a:lvl8pPr marL="3657600" lvl="7" indent="-279400">
              <a:spcBef>
                <a:spcPts val="1100"/>
              </a:spcBef>
              <a:spcAft>
                <a:spcPts val="0"/>
              </a:spcAft>
              <a:buSzPts val="800"/>
              <a:buChar char="○"/>
              <a:defRPr sz="800"/>
            </a:lvl8pPr>
            <a:lvl9pPr marL="4114800" lvl="8" indent="-279400">
              <a:spcBef>
                <a:spcPts val="1100"/>
              </a:spcBef>
              <a:spcAft>
                <a:spcPts val="1100"/>
              </a:spcAft>
              <a:buSzPts val="800"/>
              <a:buChar char="■"/>
              <a:defRPr sz="8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4830489"/>
            <a:ext cx="453600" cy="407700"/>
          </a:xfrm>
          <a:prstGeom prst="rect">
            <a:avLst/>
          </a:prstGeom>
        </p:spPr>
        <p:txBody>
          <a:bodyPr spcFirstLastPara="1" wrap="square" lIns="64575" tIns="64575" rIns="64575" bIns="645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466297"/>
            <a:ext cx="5264700" cy="4237800"/>
          </a:xfrm>
          <a:prstGeom prst="rect">
            <a:avLst/>
          </a:prstGeom>
        </p:spPr>
        <p:txBody>
          <a:bodyPr spcFirstLastPara="1" wrap="square" lIns="64575" tIns="64575" rIns="64575" bIns="6457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4830489"/>
            <a:ext cx="453600" cy="407700"/>
          </a:xfrm>
          <a:prstGeom prst="rect">
            <a:avLst/>
          </a:prstGeom>
        </p:spPr>
        <p:txBody>
          <a:bodyPr spcFirstLastPara="1" wrap="square" lIns="64575" tIns="64575" rIns="64575" bIns="645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129"/>
            <a:ext cx="3780000" cy="532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64575" tIns="64575" rIns="64575" bIns="64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1277410"/>
            <a:ext cx="3344400" cy="1535400"/>
          </a:xfrm>
          <a:prstGeom prst="rect">
            <a:avLst/>
          </a:prstGeom>
        </p:spPr>
        <p:txBody>
          <a:bodyPr spcFirstLastPara="1" wrap="square" lIns="64575" tIns="64575" rIns="64575" bIns="6457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2903623"/>
            <a:ext cx="3344400" cy="1279500"/>
          </a:xfrm>
          <a:prstGeom prst="rect">
            <a:avLst/>
          </a:prstGeom>
        </p:spPr>
        <p:txBody>
          <a:bodyPr spcFirstLastPara="1" wrap="square" lIns="64575" tIns="64575" rIns="64575" bIns="6457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750048"/>
            <a:ext cx="3172200" cy="3827700"/>
          </a:xfrm>
          <a:prstGeom prst="rect">
            <a:avLst/>
          </a:prstGeom>
        </p:spPr>
        <p:txBody>
          <a:bodyPr spcFirstLastPara="1" wrap="square" lIns="64575" tIns="64575" rIns="64575" bIns="64575" anchor="ctr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2100">
              <a:spcBef>
                <a:spcPts val="1100"/>
              </a:spcBef>
              <a:spcAft>
                <a:spcPts val="0"/>
              </a:spcAft>
              <a:buSzPts val="1000"/>
              <a:buChar char="○"/>
              <a:defRPr/>
            </a:lvl2pPr>
            <a:lvl3pPr marL="1371600" lvl="2" indent="-292100">
              <a:spcBef>
                <a:spcPts val="1100"/>
              </a:spcBef>
              <a:spcAft>
                <a:spcPts val="0"/>
              </a:spcAft>
              <a:buSzPts val="1000"/>
              <a:buChar char="■"/>
              <a:defRPr/>
            </a:lvl3pPr>
            <a:lvl4pPr marL="1828800" lvl="3" indent="-292100">
              <a:spcBef>
                <a:spcPts val="1100"/>
              </a:spcBef>
              <a:spcAft>
                <a:spcPts val="0"/>
              </a:spcAft>
              <a:buSzPts val="1000"/>
              <a:buChar char="●"/>
              <a:defRPr/>
            </a:lvl4pPr>
            <a:lvl5pPr marL="2286000" lvl="4" indent="-292100">
              <a:spcBef>
                <a:spcPts val="1100"/>
              </a:spcBef>
              <a:spcAft>
                <a:spcPts val="0"/>
              </a:spcAft>
              <a:buSzPts val="1000"/>
              <a:buChar char="○"/>
              <a:defRPr/>
            </a:lvl5pPr>
            <a:lvl6pPr marL="2743200" lvl="5" indent="-292100">
              <a:spcBef>
                <a:spcPts val="1100"/>
              </a:spcBef>
              <a:spcAft>
                <a:spcPts val="0"/>
              </a:spcAft>
              <a:buSzPts val="1000"/>
              <a:buChar char="■"/>
              <a:defRPr/>
            </a:lvl6pPr>
            <a:lvl7pPr marL="3200400" lvl="6" indent="-292100">
              <a:spcBef>
                <a:spcPts val="1100"/>
              </a:spcBef>
              <a:spcAft>
                <a:spcPts val="0"/>
              </a:spcAft>
              <a:buSzPts val="1000"/>
              <a:buChar char="●"/>
              <a:defRPr/>
            </a:lvl7pPr>
            <a:lvl8pPr marL="3657600" lvl="7" indent="-292100">
              <a:spcBef>
                <a:spcPts val="1100"/>
              </a:spcBef>
              <a:spcAft>
                <a:spcPts val="0"/>
              </a:spcAft>
              <a:buSzPts val="1000"/>
              <a:buChar char="○"/>
              <a:defRPr/>
            </a:lvl8pPr>
            <a:lvl9pPr marL="4114800" lvl="8" indent="-292100">
              <a:spcBef>
                <a:spcPts val="1100"/>
              </a:spcBef>
              <a:spcAft>
                <a:spcPts val="1100"/>
              </a:spcAft>
              <a:buSzPts val="10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4830489"/>
            <a:ext cx="453600" cy="407700"/>
          </a:xfrm>
          <a:prstGeom prst="rect">
            <a:avLst/>
          </a:prstGeom>
        </p:spPr>
        <p:txBody>
          <a:bodyPr spcFirstLastPara="1" wrap="square" lIns="64575" tIns="64575" rIns="64575" bIns="645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4382328"/>
            <a:ext cx="4959600" cy="627000"/>
          </a:xfrm>
          <a:prstGeom prst="rect">
            <a:avLst/>
          </a:prstGeom>
        </p:spPr>
        <p:txBody>
          <a:bodyPr spcFirstLastPara="1" wrap="square" lIns="64575" tIns="64575" rIns="64575" bIns="6457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4830489"/>
            <a:ext cx="453600" cy="407700"/>
          </a:xfrm>
          <a:prstGeom prst="rect">
            <a:avLst/>
          </a:prstGeom>
        </p:spPr>
        <p:txBody>
          <a:bodyPr spcFirstLastPara="1" wrap="square" lIns="64575" tIns="64575" rIns="64575" bIns="645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460988"/>
            <a:ext cx="7044600" cy="5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575" tIns="64575" rIns="64575" bIns="6457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1193815"/>
            <a:ext cx="7044600" cy="3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575" tIns="64575" rIns="64575" bIns="6457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●"/>
              <a:defRPr sz="1300">
                <a:solidFill>
                  <a:schemeClr val="dk2"/>
                </a:solidFill>
              </a:defRPr>
            </a:lvl1pPr>
            <a:lvl2pPr marL="914400" lvl="1" indent="-29210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2"/>
              </a:buClr>
              <a:buSzPts val="1000"/>
              <a:buChar char="○"/>
              <a:defRPr sz="1000">
                <a:solidFill>
                  <a:schemeClr val="dk2"/>
                </a:solidFill>
              </a:defRPr>
            </a:lvl2pPr>
            <a:lvl3pPr marL="1371600" lvl="2" indent="-29210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2"/>
              </a:buClr>
              <a:buSzPts val="1000"/>
              <a:buChar char="■"/>
              <a:defRPr sz="1000">
                <a:solidFill>
                  <a:schemeClr val="dk2"/>
                </a:solidFill>
              </a:defRPr>
            </a:lvl3pPr>
            <a:lvl4pPr marL="1828800" lvl="3" indent="-29210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2"/>
              </a:buClr>
              <a:buSzPts val="1000"/>
              <a:buChar char="●"/>
              <a:defRPr sz="1000">
                <a:solidFill>
                  <a:schemeClr val="dk2"/>
                </a:solidFill>
              </a:defRPr>
            </a:lvl4pPr>
            <a:lvl5pPr marL="2286000" lvl="4" indent="-29210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2"/>
              </a:buClr>
              <a:buSzPts val="1000"/>
              <a:buChar char="○"/>
              <a:defRPr sz="1000">
                <a:solidFill>
                  <a:schemeClr val="dk2"/>
                </a:solidFill>
              </a:defRPr>
            </a:lvl5pPr>
            <a:lvl6pPr marL="2743200" lvl="5" indent="-29210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2"/>
              </a:buClr>
              <a:buSzPts val="1000"/>
              <a:buChar char="■"/>
              <a:defRPr sz="1000">
                <a:solidFill>
                  <a:schemeClr val="dk2"/>
                </a:solidFill>
              </a:defRPr>
            </a:lvl6pPr>
            <a:lvl7pPr marL="3200400" lvl="6" indent="-29210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2"/>
              </a:buClr>
              <a:buSzPts val="1000"/>
              <a:buChar char="●"/>
              <a:defRPr sz="1000">
                <a:solidFill>
                  <a:schemeClr val="dk2"/>
                </a:solidFill>
              </a:defRPr>
            </a:lvl7pPr>
            <a:lvl8pPr marL="3657600" lvl="7" indent="-29210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2"/>
              </a:buClr>
              <a:buSzPts val="1000"/>
              <a:buChar char="○"/>
              <a:defRPr sz="1000">
                <a:solidFill>
                  <a:schemeClr val="dk2"/>
                </a:solidFill>
              </a:defRPr>
            </a:lvl8pPr>
            <a:lvl9pPr marL="4114800" lvl="8" indent="-292100">
              <a:lnSpc>
                <a:spcPct val="115000"/>
              </a:lnSpc>
              <a:spcBef>
                <a:spcPts val="1100"/>
              </a:spcBef>
              <a:spcAft>
                <a:spcPts val="1100"/>
              </a:spcAft>
              <a:buClr>
                <a:schemeClr val="dk2"/>
              </a:buClr>
              <a:buSzPts val="1000"/>
              <a:buChar char="■"/>
              <a:defRPr sz="1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4830489"/>
            <a:ext cx="453600" cy="4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575" tIns="64575" rIns="64575" bIns="64575" anchor="ctr" anchorCtr="0">
            <a:noAutofit/>
          </a:bodyPr>
          <a:lstStyle>
            <a:lvl1pPr lvl="0" algn="r">
              <a:buNone/>
              <a:defRPr sz="700">
                <a:solidFill>
                  <a:schemeClr val="dk2"/>
                </a:solidFill>
              </a:defRPr>
            </a:lvl1pPr>
            <a:lvl2pPr lvl="1" algn="r">
              <a:buNone/>
              <a:defRPr sz="700">
                <a:solidFill>
                  <a:schemeClr val="dk2"/>
                </a:solidFill>
              </a:defRPr>
            </a:lvl2pPr>
            <a:lvl3pPr lvl="2" algn="r">
              <a:buNone/>
              <a:defRPr sz="700">
                <a:solidFill>
                  <a:schemeClr val="dk2"/>
                </a:solidFill>
              </a:defRPr>
            </a:lvl3pPr>
            <a:lvl4pPr lvl="3" algn="r">
              <a:buNone/>
              <a:defRPr sz="700">
                <a:solidFill>
                  <a:schemeClr val="dk2"/>
                </a:solidFill>
              </a:defRPr>
            </a:lvl4pPr>
            <a:lvl5pPr lvl="4" algn="r">
              <a:buNone/>
              <a:defRPr sz="700">
                <a:solidFill>
                  <a:schemeClr val="dk2"/>
                </a:solidFill>
              </a:defRPr>
            </a:lvl5pPr>
            <a:lvl6pPr lvl="5" algn="r">
              <a:buNone/>
              <a:defRPr sz="700">
                <a:solidFill>
                  <a:schemeClr val="dk2"/>
                </a:solidFill>
              </a:defRPr>
            </a:lvl6pPr>
            <a:lvl7pPr lvl="6" algn="r">
              <a:buNone/>
              <a:defRPr sz="700">
                <a:solidFill>
                  <a:schemeClr val="dk2"/>
                </a:solidFill>
              </a:defRPr>
            </a:lvl7pPr>
            <a:lvl8pPr lvl="7" algn="r">
              <a:buNone/>
              <a:defRPr sz="700">
                <a:solidFill>
                  <a:schemeClr val="dk2"/>
                </a:solidFill>
              </a:defRPr>
            </a:lvl8pPr>
            <a:lvl9pPr lvl="8" algn="r">
              <a:buNone/>
              <a:defRPr sz="7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121225" y="1132563"/>
            <a:ext cx="7273500" cy="3117000"/>
          </a:xfrm>
          <a:prstGeom prst="rect">
            <a:avLst/>
          </a:prstGeom>
        </p:spPr>
        <p:txBody>
          <a:bodyPr spcFirstLastPara="1" wrap="square" lIns="317825" tIns="64575" rIns="64575" bIns="64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400" dirty="0">
                <a:solidFill>
                  <a:srgbClr val="333333"/>
                </a:solidFill>
                <a:highlight>
                  <a:srgbClr val="FFFFFF"/>
                </a:highlight>
                <a:latin typeface="M PLUS 1p"/>
                <a:ea typeface="M PLUS 1p"/>
                <a:cs typeface="M PLUS 1p"/>
                <a:sym typeface="M PLUS 1p"/>
              </a:rPr>
              <a:t>●戦傷病者特別援護法→生活保護法による医療扶助・</a:t>
            </a:r>
            <a:r>
              <a:rPr lang="ja" sz="1400" dirty="0">
                <a:highlight>
                  <a:srgbClr val="FFFFFF"/>
                </a:highlight>
                <a:latin typeface="M PLUS 1p"/>
                <a:ea typeface="M PLUS 1p"/>
                <a:cs typeface="M PLUS 1p"/>
                <a:sym typeface="M PLUS 1p"/>
              </a:rPr>
              <a:t>更生医療</a:t>
            </a:r>
            <a:endParaRPr sz="1400" dirty="0">
              <a:solidFill>
                <a:srgbClr val="333333"/>
              </a:solidFill>
              <a:highlight>
                <a:srgbClr val="FFFFFF"/>
              </a:highlight>
              <a:latin typeface="M PLUS 1p"/>
              <a:ea typeface="M PLUS 1p"/>
              <a:cs typeface="M PLUS 1p"/>
              <a:sym typeface="M PLUS 1p"/>
            </a:endParaRPr>
          </a:p>
          <a:p>
            <a:pPr marL="0" lvl="0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400" dirty="0">
                <a:solidFill>
                  <a:srgbClr val="333333"/>
                </a:solidFill>
                <a:highlight>
                  <a:srgbClr val="FFFFFF"/>
                </a:highlight>
                <a:latin typeface="M PLUS 1p"/>
                <a:ea typeface="M PLUS 1p"/>
                <a:cs typeface="M PLUS 1p"/>
                <a:sym typeface="M PLUS 1p"/>
              </a:rPr>
              <a:t>●原子爆弾被爆者に対する援護に関する法律→</a:t>
            </a:r>
            <a:r>
              <a:rPr lang="ja" sz="1400" dirty="0">
                <a:highlight>
                  <a:srgbClr val="FFFFFF"/>
                </a:highlight>
                <a:latin typeface="M PLUS 1p"/>
                <a:ea typeface="M PLUS 1p"/>
                <a:cs typeface="M PLUS 1p"/>
                <a:sym typeface="M PLUS 1p"/>
              </a:rPr>
              <a:t>認定疾病医療・</a:t>
            </a:r>
            <a:r>
              <a:rPr lang="ja" sz="1400" dirty="0">
                <a:solidFill>
                  <a:srgbClr val="333333"/>
                </a:solidFill>
                <a:highlight>
                  <a:srgbClr val="FFFFFF"/>
                </a:highlight>
                <a:latin typeface="M PLUS 1p"/>
                <a:ea typeface="M PLUS 1p"/>
                <a:cs typeface="M PLUS 1p"/>
                <a:sym typeface="M PLUS 1p"/>
              </a:rPr>
              <a:t>一般疾病医療費</a:t>
            </a:r>
            <a:endParaRPr sz="1400" dirty="0">
              <a:solidFill>
                <a:srgbClr val="333333"/>
              </a:solidFill>
              <a:highlight>
                <a:srgbClr val="FFFFFF"/>
              </a:highlight>
              <a:latin typeface="M PLUS 1p"/>
              <a:ea typeface="M PLUS 1p"/>
              <a:cs typeface="M PLUS 1p"/>
              <a:sym typeface="M PLUS 1p"/>
            </a:endParaRPr>
          </a:p>
          <a:p>
            <a:pPr marL="0" lvl="0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400" dirty="0">
                <a:solidFill>
                  <a:srgbClr val="333333"/>
                </a:solidFill>
                <a:highlight>
                  <a:srgbClr val="FFFFFF"/>
                </a:highlight>
                <a:latin typeface="M PLUS 1p"/>
                <a:ea typeface="M PLUS 1p"/>
                <a:cs typeface="M PLUS 1p"/>
                <a:sym typeface="M PLUS 1p"/>
              </a:rPr>
              <a:t>●感染症の予防及び感染症の患者に対する医療に関する法律→</a:t>
            </a:r>
            <a:r>
              <a:rPr lang="ja" sz="1400" dirty="0">
                <a:highlight>
                  <a:srgbClr val="FFFFFF"/>
                </a:highlight>
                <a:latin typeface="M PLUS 1p"/>
                <a:ea typeface="M PLUS 1p"/>
                <a:cs typeface="M PLUS 1p"/>
                <a:sym typeface="M PLUS 1p"/>
              </a:rPr>
              <a:t>結核患者の適正医療</a:t>
            </a:r>
            <a:endParaRPr sz="1400" dirty="0">
              <a:solidFill>
                <a:srgbClr val="333333"/>
              </a:solidFill>
              <a:highlight>
                <a:srgbClr val="FFFFFF"/>
              </a:highlight>
              <a:latin typeface="M PLUS 1p"/>
              <a:ea typeface="M PLUS 1p"/>
              <a:cs typeface="M PLUS 1p"/>
              <a:sym typeface="M PLUS 1p"/>
            </a:endParaRPr>
          </a:p>
          <a:p>
            <a:pPr marL="0" lvl="0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400" dirty="0">
                <a:solidFill>
                  <a:srgbClr val="333333"/>
                </a:solidFill>
                <a:highlight>
                  <a:srgbClr val="FFFFFF"/>
                </a:highlight>
                <a:latin typeface="M PLUS 1p"/>
                <a:ea typeface="M PLUS 1p"/>
                <a:cs typeface="M PLUS 1p"/>
                <a:sym typeface="M PLUS 1p"/>
              </a:rPr>
              <a:t>●障害者自立支援法→</a:t>
            </a:r>
            <a:r>
              <a:rPr lang="ja" sz="1400" dirty="0">
                <a:highlight>
                  <a:srgbClr val="FFFFFF"/>
                </a:highlight>
                <a:latin typeface="M PLUS 1p"/>
                <a:ea typeface="M PLUS 1p"/>
                <a:cs typeface="M PLUS 1p"/>
                <a:sym typeface="M PLUS 1p"/>
              </a:rPr>
              <a:t>精神通院医療・</a:t>
            </a:r>
            <a:r>
              <a:rPr lang="ja" sz="1400" dirty="0">
                <a:solidFill>
                  <a:srgbClr val="333333"/>
                </a:solidFill>
                <a:highlight>
                  <a:srgbClr val="FFFFFF"/>
                </a:highlight>
                <a:latin typeface="M PLUS 1p"/>
                <a:ea typeface="M PLUS 1p"/>
                <a:cs typeface="M PLUS 1p"/>
                <a:sym typeface="M PLUS 1p"/>
              </a:rPr>
              <a:t>更生医療・</a:t>
            </a:r>
            <a:r>
              <a:rPr lang="ja" sz="1400" dirty="0">
                <a:highlight>
                  <a:srgbClr val="FFFFFF"/>
                </a:highlight>
                <a:latin typeface="M PLUS 1p"/>
                <a:ea typeface="M PLUS 1p"/>
                <a:cs typeface="M PLUS 1p"/>
                <a:sym typeface="M PLUS 1p"/>
              </a:rPr>
              <a:t>育成医療</a:t>
            </a:r>
            <a:endParaRPr sz="1400" dirty="0">
              <a:solidFill>
                <a:srgbClr val="333333"/>
              </a:solidFill>
              <a:highlight>
                <a:srgbClr val="FFFFFF"/>
              </a:highlight>
              <a:latin typeface="M PLUS 1p"/>
              <a:ea typeface="M PLUS 1p"/>
              <a:cs typeface="M PLUS 1p"/>
              <a:sym typeface="M PLUS 1p"/>
            </a:endParaRPr>
          </a:p>
          <a:p>
            <a:pPr marL="179999" lvl="0" indent="-179999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400" dirty="0">
                <a:solidFill>
                  <a:srgbClr val="333333"/>
                </a:solidFill>
                <a:highlight>
                  <a:srgbClr val="FFFFFF"/>
                </a:highlight>
                <a:latin typeface="M PLUS 1p"/>
                <a:ea typeface="M PLUS 1p"/>
                <a:cs typeface="M PLUS 1p"/>
                <a:sym typeface="M PLUS 1p"/>
              </a:rPr>
              <a:t>●児童福祉法→</a:t>
            </a:r>
            <a:r>
              <a:rPr lang="ja" sz="1400" dirty="0">
                <a:highlight>
                  <a:srgbClr val="FFFFFF"/>
                </a:highlight>
                <a:latin typeface="M PLUS 1p"/>
                <a:ea typeface="M PLUS 1p"/>
                <a:cs typeface="M PLUS 1p"/>
                <a:sym typeface="M PLUS 1p"/>
              </a:rPr>
              <a:t>療育の給付・</a:t>
            </a:r>
            <a:r>
              <a:rPr lang="ja" sz="1400" dirty="0">
                <a:solidFill>
                  <a:srgbClr val="333333"/>
                </a:solidFill>
                <a:highlight>
                  <a:srgbClr val="FFFFFF"/>
                </a:highlight>
                <a:latin typeface="M PLUS 1p"/>
                <a:ea typeface="M PLUS 1p"/>
                <a:cs typeface="M PLUS 1p"/>
                <a:sym typeface="M PLUS 1p"/>
              </a:rPr>
              <a:t>障害児施設医療・</a:t>
            </a:r>
            <a:r>
              <a:rPr lang="ja" sz="1400" dirty="0">
                <a:highlight>
                  <a:srgbClr val="FFFFFF"/>
                </a:highlight>
                <a:latin typeface="M PLUS 1p"/>
                <a:ea typeface="M PLUS 1p"/>
                <a:cs typeface="M PLUS 1p"/>
                <a:sym typeface="M PLUS 1p"/>
              </a:rPr>
              <a:t>小児慢性特定疾患治療研究事業に係る医療・</a:t>
            </a:r>
            <a:r>
              <a:rPr lang="ja" sz="1400" dirty="0">
                <a:solidFill>
                  <a:srgbClr val="333333"/>
                </a:solidFill>
                <a:highlight>
                  <a:srgbClr val="FFFFFF"/>
                </a:highlight>
                <a:latin typeface="M PLUS 1p"/>
                <a:ea typeface="M PLUS 1p"/>
                <a:cs typeface="M PLUS 1p"/>
                <a:sym typeface="M PLUS 1p"/>
              </a:rPr>
              <a:t>児童福祉法の措置等に係る医療</a:t>
            </a:r>
            <a:endParaRPr sz="1400" dirty="0">
              <a:solidFill>
                <a:srgbClr val="333333"/>
              </a:solidFill>
              <a:highlight>
                <a:srgbClr val="FFFFFF"/>
              </a:highlight>
              <a:latin typeface="M PLUS 1p"/>
              <a:ea typeface="M PLUS 1p"/>
              <a:cs typeface="M PLUS 1p"/>
              <a:sym typeface="M PLUS 1p"/>
            </a:endParaRPr>
          </a:p>
          <a:p>
            <a:pPr marL="0" lvl="0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400" dirty="0">
                <a:solidFill>
                  <a:srgbClr val="333333"/>
                </a:solidFill>
                <a:highlight>
                  <a:srgbClr val="FFFFFF"/>
                </a:highlight>
                <a:latin typeface="M PLUS 1p"/>
                <a:ea typeface="M PLUS 1p"/>
                <a:cs typeface="M PLUS 1p"/>
                <a:sym typeface="M PLUS 1p"/>
              </a:rPr>
              <a:t>●母子保健法による養育医療</a:t>
            </a:r>
            <a:endParaRPr sz="1400" dirty="0">
              <a:solidFill>
                <a:srgbClr val="333333"/>
              </a:solidFill>
              <a:highlight>
                <a:srgbClr val="FFFFFF"/>
              </a:highlight>
              <a:latin typeface="M PLUS 1p"/>
              <a:ea typeface="M PLUS 1p"/>
              <a:cs typeface="M PLUS 1p"/>
              <a:sym typeface="M PLUS 1p"/>
            </a:endParaRPr>
          </a:p>
          <a:p>
            <a:pPr marL="0" lvl="0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400" dirty="0">
                <a:solidFill>
                  <a:srgbClr val="333333"/>
                </a:solidFill>
                <a:highlight>
                  <a:srgbClr val="FFFFFF"/>
                </a:highlight>
                <a:latin typeface="M PLUS 1p"/>
                <a:ea typeface="M PLUS 1p"/>
                <a:cs typeface="M PLUS 1p"/>
                <a:sym typeface="M PLUS 1p"/>
              </a:rPr>
              <a:t>●特定疾患治療費及び先天性血液凝固因子障害等治療費</a:t>
            </a:r>
            <a:endParaRPr sz="1400" dirty="0">
              <a:solidFill>
                <a:srgbClr val="333333"/>
              </a:solidFill>
              <a:highlight>
                <a:srgbClr val="FFFFFF"/>
              </a:highlight>
              <a:latin typeface="M PLUS 1p"/>
              <a:ea typeface="M PLUS 1p"/>
              <a:cs typeface="M PLUS 1p"/>
              <a:sym typeface="M PLUS 1p"/>
            </a:endParaRPr>
          </a:p>
          <a:p>
            <a:pPr marL="0" lvl="0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400" dirty="0">
                <a:solidFill>
                  <a:srgbClr val="333333"/>
                </a:solidFill>
                <a:highlight>
                  <a:srgbClr val="FFFFFF"/>
                </a:highlight>
                <a:latin typeface="M PLUS 1p"/>
                <a:ea typeface="M PLUS 1p"/>
                <a:cs typeface="M PLUS 1p"/>
                <a:sym typeface="M PLUS 1p"/>
              </a:rPr>
              <a:t>●小児慢性特定疾患治療研究事業に係る医療の給付</a:t>
            </a:r>
            <a:endParaRPr sz="1400" dirty="0">
              <a:solidFill>
                <a:srgbClr val="333333"/>
              </a:solidFill>
              <a:highlight>
                <a:srgbClr val="FFFFFF"/>
              </a:highlight>
              <a:latin typeface="M PLUS 1p"/>
              <a:ea typeface="M PLUS 1p"/>
              <a:cs typeface="M PLUS 1p"/>
              <a:sym typeface="M PLUS 1p"/>
            </a:endParaRPr>
          </a:p>
          <a:p>
            <a:pPr marL="0" lvl="0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400" dirty="0">
                <a:solidFill>
                  <a:srgbClr val="333333"/>
                </a:solidFill>
                <a:highlight>
                  <a:srgbClr val="FFFFFF"/>
                </a:highlight>
                <a:latin typeface="M PLUS 1p"/>
                <a:ea typeface="M PLUS 1p"/>
                <a:cs typeface="M PLUS 1p"/>
                <a:sym typeface="M PLUS 1p"/>
              </a:rPr>
              <a:t>●石綿による健康被害の救済に関する法律による医療費の支給</a:t>
            </a:r>
            <a:endParaRPr sz="1400" dirty="0">
              <a:solidFill>
                <a:srgbClr val="333333"/>
              </a:solidFill>
              <a:highlight>
                <a:srgbClr val="FFFFFF"/>
              </a:highlight>
              <a:latin typeface="M PLUS 1p"/>
              <a:ea typeface="M PLUS 1p"/>
              <a:cs typeface="M PLUS 1p"/>
              <a:sym typeface="M PLUS 1p"/>
            </a:endParaRPr>
          </a:p>
          <a:p>
            <a:pPr marL="0" lvl="0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400" dirty="0">
                <a:solidFill>
                  <a:srgbClr val="333333"/>
                </a:solidFill>
                <a:highlight>
                  <a:srgbClr val="FFFFFF"/>
                </a:highlight>
                <a:latin typeface="M PLUS 1p"/>
                <a:ea typeface="M PLUS 1p"/>
                <a:cs typeface="M PLUS 1p"/>
                <a:sym typeface="M PLUS 1p"/>
              </a:rPr>
              <a:t>●生活保護法による医療扶助</a:t>
            </a:r>
            <a:endParaRPr sz="1400" dirty="0">
              <a:solidFill>
                <a:srgbClr val="333333"/>
              </a:solidFill>
              <a:highlight>
                <a:srgbClr val="FFFFFF"/>
              </a:highlight>
              <a:latin typeface="M PLUS 1p"/>
              <a:ea typeface="M PLUS 1p"/>
              <a:cs typeface="M PLUS 1p"/>
              <a:sym typeface="M PLUS 1p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dirty="0">
              <a:solidFill>
                <a:srgbClr val="000000"/>
              </a:solidFill>
              <a:latin typeface="M PLUS 1p"/>
              <a:ea typeface="M PLUS 1p"/>
              <a:cs typeface="M PLUS 1p"/>
              <a:sym typeface="M PLUS 1p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121227" y="4550366"/>
            <a:ext cx="7273500" cy="6981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64575" tIns="64575" rIns="64575" bIns="645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 dirty="0">
              <a:solidFill>
                <a:srgbClr val="FFFFFF"/>
              </a:solidFill>
              <a:latin typeface="M PLUS 1p"/>
              <a:ea typeface="M PLUS 1p"/>
              <a:cs typeface="M PLUS 1p"/>
              <a:sym typeface="M PLUS 1p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15650" y="213150"/>
            <a:ext cx="7179000" cy="6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 b="1">
                <a:latin typeface="M PLUS 1p"/>
                <a:ea typeface="M PLUS 1p"/>
                <a:cs typeface="M PLUS 1p"/>
                <a:sym typeface="M PLUS 1p"/>
              </a:rPr>
              <a:t>取扱い公費負担医療</a:t>
            </a:r>
            <a:endParaRPr sz="3600" b="1">
              <a:latin typeface="M PLUS 1p"/>
              <a:ea typeface="M PLUS 1p"/>
              <a:cs typeface="M PLUS 1p"/>
              <a:sym typeface="M PLUS 1p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</Words>
  <Application>Microsoft Office PowerPoint</Application>
  <PresentationFormat>ユーザー設定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M PLUS 1p</vt:lpstr>
      <vt:lpstr>Simple Light</vt:lpstr>
      <vt:lpstr>●戦傷病者特別援護法→生活保護法による医療扶助・更生医療 ●原子爆弾被爆者に対する援護に関する法律→認定疾病医療・一般疾病医療費 ●感染症の予防及び感染症の患者に対する医療に関する法律→結核患者の適正医療 ●障害者自立支援法→精神通院医療・更生医療・育成医療 ●児童福祉法→療育の給付・障害児施設医療・小児慢性特定疾患治療研究事業に係る医療・児童福祉法の措置等に係る医療 ●母子保健法による養育医療 ●特定疾患治療費及び先天性血液凝固因子障害等治療費 ●小児慢性特定疾患治療研究事業に係る医療の給付 ●石綿による健康被害の救済に関する法律による医療費の支給 ●生活保護法による医療扶助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●戦傷病者特別援護法→生活保護法による医療扶助・更生医療 ●原子爆弾被爆者に対する援護に関する法律→認定疾病医療・一般疾病医療費 ●感染症の予防及び感染症の患者に対する医療に関する法律→結核患者の適正医療 ●障害者自立支援法→精神通院医療・更生医療・育成医療 ●児童福祉法→療育の給付・障害児施設医療・小児慢性特定疾患治療研究事業に係る医療・児童福祉法の措置等に係る医療 ●母子保健法による養育医療 ●特定疾患治療費及び先天性血液凝固因子障害等治療費 ●小児慢性特定疾患治療研究事業に係る医療の給付 ●石綿による健康被害の救済に関する法律による医療費の支給 ●生活保護法による医療扶助 </dc:title>
  <dc:creator>ryuic</dc:creator>
  <cp:lastModifiedBy>FJ-USER</cp:lastModifiedBy>
  <cp:revision>2</cp:revision>
  <dcterms:modified xsi:type="dcterms:W3CDTF">2019-08-14T10:53:45Z</dcterms:modified>
</cp:coreProperties>
</file>